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</p:sldMasterIdLst>
  <p:notesMasterIdLst>
    <p:notesMasterId r:id="rId20"/>
  </p:notesMasterIdLst>
  <p:sldIdLst>
    <p:sldId id="277" r:id="rId3"/>
    <p:sldId id="257" r:id="rId4"/>
    <p:sldId id="271" r:id="rId5"/>
    <p:sldId id="270" r:id="rId6"/>
    <p:sldId id="269" r:id="rId7"/>
    <p:sldId id="266" r:id="rId8"/>
    <p:sldId id="267" r:id="rId9"/>
    <p:sldId id="280" r:id="rId10"/>
    <p:sldId id="258" r:id="rId11"/>
    <p:sldId id="259" r:id="rId12"/>
    <p:sldId id="272" r:id="rId13"/>
    <p:sldId id="261" r:id="rId14"/>
    <p:sldId id="273" r:id="rId15"/>
    <p:sldId id="263" r:id="rId16"/>
    <p:sldId id="265" r:id="rId17"/>
    <p:sldId id="264" r:id="rId18"/>
    <p:sldId id="281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87" autoAdjust="0"/>
    <p:restoredTop sz="94660"/>
  </p:normalViewPr>
  <p:slideViewPr>
    <p:cSldViewPr>
      <p:cViewPr varScale="1">
        <p:scale>
          <a:sx n="68" d="100"/>
          <a:sy n="68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68C31A-0B4C-4597-9481-38F906FC9610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30B364-96C3-4D6D-BD19-C4097C73B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4E2611-A62C-41D1-9B74-4296BD2A497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5708C66-BC65-4AEF-8BA7-F15F5E01FA09}" type="slidenum">
              <a:rPr lang="en-US" sz="1200">
                <a:latin typeface="Calibri" pitchFamily="34" charset="0"/>
              </a:rPr>
              <a:pPr algn="r"/>
              <a:t>1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30B364-96C3-4D6D-BD19-C4097C73BBB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AD2FF-0FD2-4BEF-B06C-0324A52DEFFB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19BD6-8FAB-4E5A-9914-22C97472D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137FF-F4CA-4C38-B48A-B5C92A5884D5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C2A44-812D-4D4B-BF31-4FF4A5D05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4B69D-F5DC-49E3-8538-AD11AE433625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AA1FD-B21F-49A1-A4C5-58D4119BD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03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9D343-620E-4B10-9908-C15CD2FCB558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E1AF4-997F-4D0F-8AC3-AF53BEB07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89C1B-4760-44C4-A4AB-D48B4B3DCA19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33893-9417-4FB5-92A7-9EA0F41DE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FCA4F-2F54-4670-803B-C8590EBD3BD5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E76AE-9C68-4D95-BE4F-7941C5EDB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09C7E-763D-43D4-8585-4FAE836EDDBE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71693-4317-42EA-8FED-5181A6DA7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2D673-74A6-4F6B-9E30-EA603F52BCF2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E7980-E053-4657-8AFD-DEA2699AB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4A12F-C82B-4C99-8E3F-AB1649E36E7D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C3303-0227-48CC-98F4-7CD20A00A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ABC14-44E7-4A26-8F93-61E004F75189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FBAE1-907C-41C4-AD24-07D6B512F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149BE-F031-44D9-A0B4-796E2F4037B5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C803E-11D4-47B4-9F37-A415A42CF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85CBB-9339-466A-9BBF-715604B52D4B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CC93-CA27-46AA-8061-05704B7D2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67F23-1DDB-4159-8C1A-B9348B24A8C7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75701-3A5B-4DEB-ADE6-AD9C140EB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AB95A-CEB5-49A6-9510-AC783F95B1B0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5BD1-1A5A-49A1-959A-236BFB846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63419-BBF4-4B97-82DB-F57EC597323B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620F3-2406-4490-AE10-35DCB2B2A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3A93-BF34-4A55-9330-E5AA42FD42C8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5958-FEBB-4F33-BF93-75F657189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5EAAB-51BB-4BC5-A790-BF53107721C0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5F08F-F65B-449E-947A-CB91A04FF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BB3D0-7DA5-4915-B784-FE405698E656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08CA2-C24A-4E00-80F9-97A8E36B8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46C43-0E15-439A-A2F9-8B9D9303743E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3B539-4BA0-4833-9CF0-FC804B4A0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4013E-8357-47AB-B773-E30F7A3ED854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A26E5-1C75-46CA-9E2F-B53976CE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A845D-E8AC-40F5-9857-CCEF41063E1C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520F9-B812-480E-BA49-4BC0B0C35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4E96A-BA57-49BF-AD15-0022FA4EF5D2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CBB37-5752-488B-9CB8-33E86AFAAD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3A150AB-632D-40C1-BF67-63B3455E7082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6E325E8-BBB2-4334-8D68-95469E941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ABDAB77-A722-4255-ACBB-65C81776BDEF}" type="datetimeFigureOut">
              <a:rPr lang="en-US"/>
              <a:pPr>
                <a:defRPr/>
              </a:pPr>
              <a:t>2/23/2018</a:t>
            </a:fld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EBC3038-182F-499A-8E6D-ACB9C96295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uuu\Desktop\luyen%20da%20sua\tet%20mua%20xuan\be%20don%20tet%20sang%20-%20be%20bao%20an.mp3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5" descr="bgnen031 (hinh dong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2860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WordArt 9"/>
          <p:cNvSpPr>
            <a:spLocks noChangeArrowheads="1" noChangeShapeType="1" noTextEdit="1"/>
          </p:cNvSpPr>
          <p:nvPr/>
        </p:nvSpPr>
        <p:spPr bwMode="auto">
          <a:xfrm>
            <a:off x="3276600" y="4419600"/>
            <a:ext cx="252412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Chủ đề : Tết và mùa xuân</a:t>
            </a:r>
            <a:endParaRPr lang="en-US" sz="28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sp>
        <p:nvSpPr>
          <p:cNvPr id="29707" name="WordArt 11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752475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6629" name="Picture 12" descr="bgnen031 (hinh dong)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32004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524000" y="5638800"/>
            <a:ext cx="5943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36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Giáo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viên</a:t>
            </a:r>
            <a:r>
              <a:rPr lang="vi-VN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: </a:t>
            </a:r>
            <a:r>
              <a:rPr lang="vi-VN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Nguyễn Thị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Hồng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Hoa</a:t>
            </a:r>
            <a:endParaRPr lang="vi-VN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Lứa tuổi: </a:t>
            </a:r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24-36 </a:t>
            </a:r>
            <a:r>
              <a:rPr lang="en-US" sz="36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tháng</a:t>
            </a:r>
            <a:endParaRPr lang="vi-VN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1524000" y="1905000"/>
            <a:ext cx="6124575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kern="10" dirty="0" smtClean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Lĩnh </a:t>
            </a:r>
            <a:r>
              <a:rPr lang="vi-VN" sz="40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vực: Phát triển nhận thức</a:t>
            </a:r>
          </a:p>
          <a:p>
            <a:pPr algn="ctr"/>
            <a:r>
              <a:rPr lang="vi-VN" sz="40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Đề tài: </a:t>
            </a:r>
            <a:r>
              <a:rPr lang="vi-VN" sz="40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Tết </a:t>
            </a:r>
            <a:r>
              <a:rPr lang="vi-VN" sz="40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/>
                <a:cs typeface="Times New Roman"/>
              </a:rPr>
              <a:t>nguyên đán</a:t>
            </a:r>
            <a:endParaRPr lang="en-US" sz="40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2209800" y="1524000"/>
            <a:ext cx="402907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228600"/>
            <a:ext cx="6324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Welcome\Desktop\LOGO MNG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990600"/>
            <a:ext cx="198596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dissolve/>
    <p:sndAc>
      <p:stSnd>
        <p:snd r:embed="rId4" name="ca nha thuong nha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/>
      <p:bldP spid="29707" grpId="0" animBg="1"/>
      <p:bldP spid="29711" grpId="0" animBg="1"/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iadinh.vcmedia.vn/FYwJ7viWNMAlcII9V7lP1vv6LIIMi/Image/2012/01/banhtrung_359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2" descr="data:image/jpeg;base64,/9j/4AAQSkZJRgABAQAAAQABAAD/2wCEAAkGBxQTEhUUExQWFhUXGBoaGBcXFxwXHBwdFxoXFxwcHBwdHCggGhwlHBccITEhJSkrLi4uFx80ODMsNygtLiwBCgoKDg0OGxAQGzQkICQtLCwsLC0sLCwvLSwsLCwsLCw0LCwsLCwvLC8sLCwsLCwsLCwsLCwsLCwsLCwsLCwsLP/AABEIAMIBAwMBIgACEQEDEQH/xAAbAAACAgMBAAAAAAAAAAAAAAAEBQMGAAECB//EAEMQAAEDAgMECAQEBAUDBAMAAAEAAhEDIQQSMQVBUWETInGBkaGxwQYy0fBCUmLhFCOCkgczcuLxorLCQ2Nz0hUkU//EABoBAAIDAQEAAAAAAAAAAAAAAAIDAAEEBQb/xAAuEQACAgEEAQIEBQUBAAAAAAAAAQIRAwQSITFBE1EFImHwMnGBkbEUI6HB0UL/2gAMAwEAAhEDEQA/APJgJn71XWHqZb7v2XdIRHge9R1qgm3ik3fBTfg0W5pPNMKFIIWic09oTOhSVsNI7YyF1ltJXOJqZGhxBI0++Sgp7WpC75PIQUNNhBVIb4W30SCHNs4R4c0H/wDm6W4OHatjbVPeT4H6KUy1JJh+N2gcpNN2UuMOA366crnxKHpMDYH5QgcVjGGHCzRyuT9hM8JXZWa51P5t7NPBVTJe5mjdYWWQFTa2VxBYR26+ClobTzXi3Z38VbTQNosTMrAx7TMNbm9D4HyKI2nhJd1dKwg8ngZmHviEo2BiJqik+7KoOV/M3jsIm3JWnBYR2Q0X/MwiD/pIc0jwHmkS4ZT9yn4Bx6UOBIhmXvIv6rMTRhz3TabDnZF0sKW4p7ToakgcnHN6FDbUqBo7JcUErc+PyBnLkEoYZ9V8GIaYA3fchPBgAzrAw1t3QJnWw5nd4pXsPBZgILm5wXEu0awGC43tJmOMHtWY/azHkU6TqmVtmgAy4/mN5JO5Pdt0hqaXBLi8UKjqZGgNh2j6o+lDQZMXN0kyNYcuZxeCJHAyZm/NHto5qpEugkEjdGUad6jQaDDIGc3e6zQuMJRv1iQZuI3nml1babTVJzuaGdVsNB7TdbftFryBnqOOg6oFyoovspyQXXYc0NuCYIHLXl/wmQpuywQq2caBVI6R7Qzq2EgnefvgphtJp/8AXqDtZ/tUcWybkhzU1haqWBG9KTtJo/8AWn+gj2W3bRYQP5rPAqbGTchm5vpZbDoEJcNpt/8A6UvEhcv2s3QuZ/cT6NVbGXuQwqgarlpmdJ4JYce0mz2eP1C2x836Rgj9QPur2Mrcglzddy4rAIbF4tzWk5mGNw19ULh8e9+4Qp6bK3IMzFYuOkPJYptJYh6WRB++wLdCmTPJQmndT06ckSY49ydwhA0oU29GSP0+bgi6bwlNLE5RlmxN+64UhryAWk6/fagaD3E/xBVinH5iAPU+irjxYDlPj/wrTiNj1K1KSSXNktAAvy++KX7X2C6lTNRzwTI6oGgMDWb+CGGox3tvmwpY5d0JFN0XWy8/L/hRNCYmn1yeQ+/JPboUQY12jR97lxQeWOBBII3jz7Vqs7rFbo0y4wFF0WhzWxrK7Yc0l4HzwG38VxVwL3UxkAjhN4QlRxAysBPMAnvXOGpvH4nNjml/Ul3yxlsnM3qOBDmnOyeRkj37jxXp2HriqxtRuoF+w/ReaYasT1y6bjKd9uKuXwpiAWEDS+XsdBjuMjuSMsdzv2LT8E2Mw04tjtxbPfJHukVLZBruGYHowcz4tmkkhgPEw3sBKuL6YLqZ33b4x7jzXG1qopNAaIjqttyufD6JKlTIo8lN+JcXH/6tES95HSZewBtMcGgR3DtUL8F/CMDWNL8Q+xc0E5JEw3nH1Vs2RsioapFTLaCIvbXMTGp+vcBhdqUzWNCnJfUkOeASGug5S86m9uUlBHUp2lzSt/f+hyxvz+RWMPsGq0h9bLSBP4j1vASSU1xmOpUads1R9m9bqA+8LeFwT8Qyo6qHdJQqRDTItJdY21DdD9E5/wAQ9hZqVLENiGiHjjOUB3sinq4erGDffH8V+9jY4pKFlBxTXZus3KSJADcoAOkDgpMIcgdUP4Bb/UbDzWi59R8udJiBPAaBaxhuKQuGmXni7h3LofQzurtdArG25rCFKQuYRAEZC5LVKQuSFCEeVaLVIQuSoWRlq5LVLC4LVCjjImeBbDWnnPmR7IAhNcG2QwRuHoD6oZFoYdGOKxcGm7gViSMK02xgqQrurhjmy6OmDP3oin7NeAbTl4b91kbnFdsSot9IXtibJnsnGtDeje2Wnv1Pl3IDEYV7OsWkDip9h1A2oHPBLGg5jE7vNDkSlB+QoJqRcKOLAs24ItylZVwofd4DgIiYgE8Bop8PQo1JdSg21FgVAaZIDQSRvHL7suK0oy9jeuUUjaGB6OqBIIJkQNOsbHmFNVTfbGw6gPSC7dXAxaN+7h2pJi3dUrsYsqyRTTswZY7ZULWmbphGRn6nIfBUpcNIFypa9brc93396LRLl0ATbPrVKZ6rrm5Go8FYNmYyhXcadYBpNg7cDuHAg8FXSejZ+ty7wrQIBm+sJUoKTsuyxV9jZDkMDeCND2cvojthUn0iQQcv5hpuPdqVxsnFdKOiffQg7xaxB8PsqbBdIHkh2V7DBH5m7u3jCU966/yVBK+SwU6eY5pM6ju0hZtQHOAYnLIduAMTHH9kTs14qtOWA6LjdI4cio6lA4jDsLCM9J0EayLS30I5hc2Ws2y5VU6f69P9zasKcaX6D/Z7Mpp86Q/6T+6o3w617sZXoNaKdOm6pmA1c9z7PJ1mAYGgC9Bo/JTfGnV7jb1AS7DbOFPE1qgH+blPeGkH081ycOdwWT3a/wB/8NUo219Cc4drMO9wAlrMxje49c+3iiTh21aDqf4XNkd+kdi5xkjCO4lvqidmYXIyk3g0N8APosyl582N8HhzquSq5rqZAa4teW62JBy8EPUYwEZAQ0yQHfNBPVnuE96sXx3hegxlQhpd0gDmtH5rtM8hlB/qVcyPu5zXAnVznNHqV7TT5Fkxxn7o5mS1ca8moXJaualZo/UeDYMeyj/if0u8vqtAg7IXJC5OKH5XeX1XJxA4O8vqoQ2QtELk1xwPgtGsOB8FCG4WiuemHA+C210qEMKd7E1I1hje6RdI3p7skZXPHJvkIQT6Cj2HvJmy2tF5WJAwE+IKIJD2iIEO5jcfviu9jV5kOO70TSvSDgW7jZV6lh3sJkGNCfdYsUlPHsfgKScZ2h3jMOypTDTpY2MaaICk9tIdZtjvBlb2fQ6XMx5Bg6cQdD2JjhNisbIAlvAiYPahtQuDf6Bp27OcFjmG7HEGYgjuui9m4hrS4E8I857vol+F2a1hLnRcEX0iZ9IQ7JzFpEiAARwN/P6oJQhK0nwHbHO3MVmpva3QNMlUPEtlscSFb69UMoVGlpDoIE8Hb+1Vk0XOs2Jm0rTooqEX+Zm1HM0iBrBTYTaULg6cmTEC5KcOwbC4tObI2dNSe3de6jp7PABEWP3uWxZEHi0eXIrigGhRfVc54aXBsTAmAbAngmuya9F/8jENhrpy1m/Oy15/Owxp4I/4exZwlTpKbRpBG4jgfDVegYPBYDHzUDAysR1nNOR4JtMjXtWLVarZ+KL2+Gu0x70M8asptP4UfSyuFQGn+CqOsyDoZHyidR6p/RwrnTmblrUx1v1Nm0ceRTjA/DlfCE9FU6akSSWPADr8xZx5wOc7mXRMdlHykfLuLf0nl98Fz8nxCapp3Xnr91/Pjyio4Iv6FUwOM6OvTOgcYKd0ndBioj+XUJM8Cb+soTaOxyKhy9UuFiRLZ/f3R+0cKa9BsyKtOLaGRw8EGqzYs0lJf+lTX8P79i8cJQ4f6FgNMAEfhd6lLcS0y29wYPfK62NjekpgOHWFiOa1VJ6RrYv6jWVyFabTNSVk+P8A8nLzaP8AqCZaNZ2j780s2hPVGgLmyewz7Ji4fyxyv4IbpEfR51/iwxzXUXh2W7gbTMgEAiCD8psbKg47ajqv+ZB5ihRafFoC9M/xeozhmu/LUaZ8W/8AkvMG0qnF/l/9l634RK9Ml7No52pXzmqbgRerl7WH/wAQVxXpRpVzdh9iQVKOkHE9rQfdRVGvPEd37rpmcFc79T/NcF36n+B+imdTdxPh+yjNN35j/b/tVkIi79TvA/Rcl36neH+1SlruJ/t/2rkg8T/b+yohHP6j4f7VNS01lcX4/wDSu2O4qEMerJso9Z/PL6JA3DvcOqxzuxpPoFZtl7LrASWHTTfbkk5ckEuWkFFM7LTz8Fi25j5+U+axL3R9w6ZjcUKbg6pMEhptpO/mjsQGOYXN3CSoqLC9oLm3icpIm2+NUBja+UXEXghc1JSdVyPYC3A9LWdkcBlDQY1EiIEdiZnYwsTUebQ4F3zAaB0arjYzC1pcIlxnTylSP2k0VAxzgXahsW0PmmTyZHLbF9fbBikufcJFYPdqLACOzh2+wXeyqlN1V0kzAAEW/wBUxM7tdy5o4FtRlozEjW43eyR4naWSqeiLYECQLHLaRy9UOOHqNpBSmojzbzGhjuOngQVW6A4aqeptt9X+XlaATBIm/Heu6NHgtGHHLFCpD9HgWfLufS/k3TRlKm0i5QNUFq0+vDSicW+jveooJ3xRzi6wBIF1FQxL2nM1xYRvaY80NM/fFGfwpgHs3zry7lsjiilR5vPq55ZXdL2GeC+KsXTiK7yODzmB8b+atGyPi9tchlcZXGwcPlPu3zVG6GPv33j9lrhCy59FhyLqn7rgXDJKJ7Kx/wDLvUa5gvLuXNJsRtHN8oFMD8Rme7glFDa4xFGiAOvEVXaSW29p7wj24XNa64ePTLG/7nY+WS+jdB0mGkmb5uaNbUcCHSSRpJlEYLZ2UaGVNVpJWdq+OhDk0+CRmNFRukOG76ck2oOBpDsVarNyHO3UHTjxTvCY1vRj7ssU4eUa8WTfGn2Kfj6i2pg3l7czQ3PAMHqua70BVLfjtj5Rlw1YGL9cHzVy23iA+nkJkFhaRyMCF4vh6gyjkvRfBb2Si/f7/gz6tU0y0vq7NItSrDsc36KDF/wAHVbWHElw119CEkob1FiSDPL6ALtbTHYc5+Fvep4/soi7Dfmek7lG5ypw+pe76Dt4w26o9H7M2HTxH+U+rb5idJ3Aefgq9svBGtUDBadTwC9b2Zh20g0AAQIE8rfVc7Xal4I1F8/f0HY47u0IcL8BNEZ6hJm43RF9DIN7Gd29TN+BqTQHBz3EGQHaGdAQANOPJPnY1om4mOOv7oattLmPFcX+t1Mn+Jmj04LwRU2BhIiIMLKuKEwhatI1XTnOkWAAAF4E753omhsxjhckzMGVTS7ky7BDixwWJh/D0RYs8ysU3wKPPcXtF4xDX2kANPA8e6TPgjMU5z7kfMNBz3+SQ4h4LjlMjQHXQR36KzYPFyGuj8McLld7Ktqi0jLD5rTE1UupDfBG4lvfuQFLDvMPaCYIvckm/edNU62w9paWzfcs2JimMZDiBBM8xrZFHI1j3JclbFuqzePxrmsDAbub1jy080oZTLjATPC4U1nl0Q2dBw3NHYFY8Hs1rRoFW+OFV5Ik5u/BWcJg8jyDoGmDzMD3KcbLwrqjgxgJc4wAN54JlisCyowtpkGoADl0PZ3pdsjG5TIJa8TyIOncUO9y5Z3/AIVtjGUV2c18GczmxdszyjVLsZh4aUfVr9YczdFY+hTyMyuzZh1xEZTOnO15Ui2nZ0s+KOSDi+6r/BU2GCrJhHjLG4xeA6ARlPpqkD2wY4aI7C4iBwvrax9eG5b1I8hKDi9r7JsWINxHLz9whie6y6e+STM99+C3TpOqOaxoJJMAfe5BJpcsqiw/ClLqTzPqrrsyJEqvYTZxw7WtOka896bYSqAvO6me+e+PQVUXKnSaRO+EvxjWqLDY4gckPXxQSJzUlXkFJ2C7SFu1LsHXOUjdJRuIY5zHPA6rdSbeuqQ4La7ADlaXmT1jYd3HwUhgk4dGzTY5SfyoYbSbkpvLrgMJ7gF47hgYXpe3NqGpQexrSHuYWyTa9tddOS8/fgqjdW6d67PwyOyLvyVq8OXhuLOW1FFiH+pXErmobntPqV1TnHJMrgsWSumqELB8G04q2gyIvaI9ZG/l2q74nGhjSYEDUEnysvNdm4gsqNItcJ5tz4kvka0yALneYuYnu8VytXpZZcqaHY8iigjG45+YVC2Wua45XSCdYuOyR2oN+0ZpBxIYZ3A9cEfgn8QNo5Sl7cfmaxri4uBOtxBEDwgW5lC0nkAWzZZgHTWfM+6dDSxS66BeVnoWxKreiBBDm3g3kzvM7+/6Ir+OkBo5xuv2Kon4iPQlzgGv+VrQSe8jcN6WYfFBkPaQ54a4uc7eXjLbnHqsD0EsjbfA1ZUi+vxwB6wvvtxusQFDHUWspguE9HT3/oatLL/SfRjfURUNiV6TGy8dbszeFrIjG7Uafkac3EgAeWpShpW3OhegeJOW5mLe6oyvXJMkyVrDSbkqCmwlwnQphRLWkE/KOPBMdJUgWy37Hw4DWjkPEgE+qN2zjhRpw2M7tEqGMNME7/IfsgKVQ1HZnSeBXNWJzm5S6N+lwvI17GU6tUmST3EjwMqTFNc4hziS4Wvr3nU96Y08KQJiwXNekIlOb5PQQ00EvqR4M0hSL838wEQ0ibbyTp3LvZezX1LmzNx3la2LszpKknQeZV+wGB5LDrNUsfyx7L3y6FGC+F6RglgPNwn1Rb/hqiZHRM/tCsuGo5bHfosptETqSuO9RnfNsS1C+UUHaPwiwHqhzBxbceBVi+H/AIfo0m5qYzO3udr2ck8q027ygBU6J+YfKfmHLiiesy5I7JNmbNpoyW6C5CMVs4PbB7jwVdxOEfTcBGuhGiuuIeGtzHT14BJqGHdUfmd4bhyQxzPGjDDFvfPRHs7AuI6xKKq7HneU4o0YRGVZHmm3Y/ZBcUef/EtCqZZTB6M2dBkNA3RJInwsgKWAhltQvSK2GBBsLqtbWwgYQ4DtXSxfEJZZKMzdo5xh8qXZWThJFwgNo4ABodvKv20cKwtoild7mAED8157Em2x8PVqdNxc0EAi7TOvpqPELrLFNN147Nr1WOoqfDbpI8o2zh8j5GjvUapY4qzfF2Hygdx9kiw+z6jxIaQPzO6oHeV0sGRSxps8xr8Sx52o9dgSIwOH6RwaCATpOk8J3KKtTgkSDG8adyyi4iCDBBkHmLpz64MQa2gaVUNqNi8QdL2tuPaE12vgA9nSM1AuN/Mc+KPxDWYmg19usP7XCx8/EIbBVTlE66O7Rr9e9ZHkcnflFNlbpPAcNe8Fd4ioQTFrlFbUwsPsLGTyCAjctKafJCRrHFs8FJBDcxE8+3s0WYd8W04rRr9Yb26OB0g/TXuVECcPWhoET2LaDbTy9UuAIJB149ixDtRVGmCAh67pICnquHchcOZOY8Ua9y0H4cCAI0+/SfBcvw1SsclNpI0J3TzOia7H2b0rw2+XUnl9+iu4oU6LAQ2AIAaBqSVj1Gp9L8Kt+EatPpvUdydIpWLqHN0Z/AACTq4gRJ++KL2W0lwEH790x2nsCpVqOq0gIdHVJvIEH0Rfwps94qkOaWuEajdfTyQ+vHZfmuUbYaqGKD2O6GG1cD0LWvDpa8DtabSHDiOKruJqcF6RVwAyQb2uCqB8Q7NNI52/Idf0k+yz49VHJLa1Q/RfEd/yz79x/wDDVABjTxv43Vww4EKlbAL8rGgEEMBuNY3eYVroYkggOEc1ytdgmp7nyMjq8cpbL5DnWc2RIBuAV3UILjlbDeGiwaLpotzWf1G1tG0rs1IiIgpdjK9OSzM3NvbInwXW1caWgBvzusOXEpDtLYhY1j2hxdmuRMk63580eDApv5nXt9+wjLqo4pKPljbCYkva1h/BI7TJA8G+qe4CjlCrmxNSD8wdf19FbKIWHM3uLntX4egmhSlbLUdhS1tMk6myDLk3JhUIRd8tX+RjU22yJ7bJHtpn8t3YT4BPHuSD4mrBtGqeDHeiRH8ao0YrsU7MxzWPDn/LlPmOXh3pltL4gp/w7872vc6Q1ovNy0TGnVAM7iQNypVHFktCynhnVDEc5Oi9VHVRxY3FnQz6OObJHI3wvBVfiPaVTpWlglzjAtNzuG6Ut23VfTeGOfmcGtntIkr0HD7FFMkxmJMyd3ZwtZUf4wwbm4guLTlcBB3EgRHbZM0eqxzkoR8I4uvxZPUeRrgr9zdYGKSFy0wuqc4a7Dx3Rksd8jz4O0B79D3cEZWPR1b/ACvgf1DTxFu4KvVNE2wmJFVnRv8AmAsd5A9ws+SFPd+4LDcXSDmwkTGwYOspzhS6IdqLHnG/wS/a1D8Xj9VMbp0Cn4A67DcjQa8lxQpdI4NBMnloOJRYaTkqNMahx5gT5jVMKDGtzOH4o7hr99iKU6QVhP8ABUnQXCTAk9gj2WKOk+wW1k+b3BsrWLdaON+779FrDj91E+pmdPOB2IilT36LodIIuvwm/NmdaSfIWCsVTFte0Q2QHA5uzf5qrfCgc1sn5SSB2iJ9VZ6Ra2xHVP2QuBqElnd/Ro6c5SWlTh+TLHgsmQWty3KDGHI9r92h796S4WhUc4gP6gPjbf2Jw3FwMlYdU2zDTvG7tQuC9+Tk8IaUa+Zo80s2hhA4EGCCDunyXFN5pnKbjVp4jd3oeg2vmLnPzD8kWA5b0pYnb5qglKhrsugzqO4X5afumG02AiVX6Ncts3cUzw9cvaM0TvhJzXdhRlzZLgcZIg6i37ovplXsTU6N8gieHFMdnVRVkB0OF4iZ479yzPT5JSSguz0OHUwnj3S8dmnOz153MEd5v7pnWeMvYk2CddxBmXGD4ojEVbJm1xW04mfJ6mVy+orwm0GjGVWTuaY8fZXPC1wRO5UDYOGZVqYupUMNzAB0xGUag7kywjqjxkLiWTrEEjdKDU6e5cfS/wBjbDOlGmWTEbc/DSbnPGer+6TbU+IcTTg/yx+nKb95KJkMAAFt/Yl+MpZ+kqOsR1QP0gifH3WjTYca5mrX1EvLJuyz0sYHMa7SQDHaqz8UE1gKLTGYy8/paZI7zA8VM7aGWm1rRmflsBrp5LWGpFrSSM1R13GRHYOQ+qw4MX9zf4XRozZlCPHYJszBN3sAIMacE1dhBGiAobTYx4pukEugu3ZjeOO8X5p8GWQ54TU+VV9fkdDDl3QTuxe6gI0SPbWy21GFrhLT5cxwKtD2oHGtsUvHklGSaHrnhniW1tndA/IXBx1sDYbpkATHCe1K3tVv/wAQaWWrTcPxNIP9JBHqVUSF7jS5fVwxm/J5vU4vTyOKOCY1W+lNiCQRpyRVCgypacr928H6Ic4ZwfldAOo4HsT7Rn74H2BxOYAnXep61MGQe73CU7Pqa+abgS3mPZZ5KmLkKqmHLWOA0JBb4x7KTCv6l9RPqUXVINM8Q7ygn1BS+k+EXLRdhFKpAW1DCxVSKF+F2XUcCQwwFJG5NMZVDKQYAMxFzFwEoiU98jC67DqsdSaBoLn+oCfMOHgmNajmeaTX2Bk8Y3d11SsKH0SCDczLd3YrNsvbbHxNngRPLh2rDnwW93dGuOZ+k4x7otGwXBtSow7uPZI9U4xeGkKtYh5D2V2XizwPy7j3enYrDh8aHt1XNyq3Zz2JXuLC1p+TMIn8J5cuSseEDSEn2vhczDl+YQ4drTI9FvZGNlouhk24ck8He1qeQ5x/UOS1QxG8aKfGGQkZlhj8J8kMYblTLRt1B1RxqkgzUDQIJsDBvuFlLtB4w2IpVJMSdN8giD4qXLlwgYJBySfEOQnxS7Phw7eyHH38iVq9R74+11/w0W64Gey63VC3j8VuGqVbKxUsHYpg0vLo4QPdZZ46lyJjyzNmbLBouaCXEvJcdBmNzA4CfIph8O1IDmkyWu+/vmmOz6LWMAGgHmVX8JXy1ql4HWM97Ubl6mOS/UZfDLDiK/BI8Vi3Yhwa10UmnrO3vI/C39I3nuUT6z8QcjJFPe7e7kODee9P8FsxrWxGizpKHD7B3MGwdannbTkgnS0A9/GysLaIAVc2hka9h3teO4iNPFQ7T2442YCSbch2nci2J1tRfL7INt0WVMXSa3UnM6ODfuFa2VrKn7F+d9QuzOPVndbcOSdfxSw6yUnNR9lR39Hj24kMqlVBYupZDVMUgMdjgAZKzQxuT4NqVdlN/wAQxIYdzT/3af8AaVTJVg+MNoSMm+czuRsAO4DxJVbYbL2uixPHgjFnnNXkU8zaOy+II1BTeowPA8Qd90vp4Fz25osEbgQQzK4EEaTwP36J+T3McgfoTTc0m7Z1HOxngUzoVspvpvUFQSCDcHco6brQfv790Ha5KfIzLQQ8djh3Eg/9/klFJoDodIEwSNRz5ovDYiHNnTTucMvlM9y1jXhp6gGYm7yJjsB1PNUuHRSCW7KeRLHMc3cc2oWJSKz/AM7vvuWKbZe5YO51xIJ3DuTfZeFDWmrUsBp9UHsbD9I8F3y3A7oMJ3tpgNFw3CNORT6DK9jNphzwQNNFLlkZmm6UPpEcxxCJwuKgQdyqUb5RfRZdg/E3R9Sp8u47x9QrFg9ptBmk4OadWg3HYOC88q5SFxQkGx04rNk0sJ89FONntGCx7XCZQFU9HUt8jrj3H3xXn2B24+i4Ak894Kso+ImVG3BPZuPaJWOeknHrlA7GWxtbMh8XRlp7EiwO1u2PH0mE6p45pbIKQ8UoPlFOLQNVqh1MAkgAjTleETUALI4pW4gPI3aj3ROHrki8Dvn/AIQyxtBroWOoPbVDWmGuE/VWXCNDQkAxbTiAJ+Vt/wCoiPQpscQEeVNpADPpoaUgwOHNZ73n5C6AOOXeeImY7Au8XXL4pNN3angN59u0hOMG1rWhosAIHckKLhH6sjdcHVCi8VWtbAYBLncb6BN6+LaxpJOiVVce1o1SkPfiXQ0ltMHrO9m8T6eSVscgk/cIwk4mtnv0beIiSZ+snuTjFYRoYRYWUVOvTosDWw1rfvx5pRitpPxB6OiCZ1cATA5Rcpmzc6RcU8kuAXYtBzjULGuLc24GJi6Zuw9T8rvBHYZww1MMMU2gfNVe2lJ4nMc3kk+1viukGnJWFR3/ALTSW973xPc0ps9Iskt3d/fZ3IalY47fYjxrnM+dwYPE/RVLae1NRTJJmzju7Pqhtp7WdUNz6nzKzZuy31T+VvE+y3YNFHHzRkzayUuBG7Z9WoSQMx7fqsw+Ad0jWvaW8ZC9Gw2EZTblaEFjw1dJJ0c9lfrYdoHRvnLMtMwOwpbWcWVDFmi0boHurHSc0kNMOnduteCfHshSYnBMqEyNR3grPnzxg0mMx4nNNiFpkcj6oZ7oKnNB1MkHQKKu1FFp9CXFxdM04o/ENzMaZkkA94sfMHxSpp3FFYavYN7fb6eakkC0BSsU1WhcwtIrRdjPZuFaIcJGh1t93TLEjM0jiCPFLMBVgIfGbY3M04/RNLBsOyUQMG07ge5LqGMhxO4z7n77U1pYodV250DvNvZLaY1NAuJwrGgWAJMD74KANGZxJsNLRN+HNEbTbFSZmw/pj90CahedYA3ncPry7FcSM1WcXuJ0XEObe45j6hFNbflzvbnzWmtmcptwPBXZFEyjtSo38U/6hP7plhfiRzdW/wBriPIyEpfTET6W8lF0XBVSZOUW2j8SUXfPSvxgT4tLSnGB+IsEB1mH++ow+YcvODIRFJhIBuULxx9i07PUcDtHZVwRVbmcHEiu1xkCBd1MGIJtO9McXjNl/gqV/wC+l7ryNrTwWywncheOD7Qfpo9DGLwjHOcyrUk73OpT2a2H1XNbbtEC1Uf1Pb7Bed9CeC2MOeCB6fG+0V6SfgtuM2zSdrVZHIk+jVE34qa0QHucBoGtIHqFWhhTwXFSlroFFhh1QWyvBYq3xs/8DGg8S1s+YJ80HX+K8bUBb0zmjg05fRKqVJvHj5BdtOUTGoMye+yNYoLpFW/chFRz5LiS6fmcdO8onC4epGYXjUC8qJ0sBkNIPveQidi4403hx+UyH9kzPbdMFsc9DhAGl7XBxAktcTEibjQao0Nw4Fq9RukDVbxP8PVkhzQ5otuDtPFRHYrnNJtMNIEgza8XEBSTpcdg40nKpdE7CAJFclsxdk+hUNXEUnENDy6eWUb9Sexdt2W/omtaRd0kzMQI+qCpbKqNc4vIgnx5hWna5JJJSpdGnVG5SaRBdMCQcsbwDv4zyW8PiqjW56jepMTM943orZez/mnQGwHNDbSxwfUFOwaz1iw++CXPDCfaCjklE7rvp1GEhwO+Red32FXnWkcPsLva7W5gQYdF4t4wl9LEy7WZQY8Hp8J2TJk3+CVxWA+V1xXHmsa9NEjBjpErEt6RwsFiHYVR0HHSTHBCV9VixN8h+CJyKonqP/p9SsWKMtE20T1u0Nn+0LjCj5Obz5AfXzWLFS6L8k539q1iPmqfe9aWKhj6JG6VOz6KKvp4eixYoQjpqzYwRToRb+TT07FixEuiLsBYVIdT2hYsSma8ZtYFixCOOQlVTU/6nepWLFcBOo6R3Q+YLMaLd4W1iIzsHPyffFR4b5u4+hWLEa6FPtFk+H2A0nSAe3uTjHm1L/42rFiRPz9+SPwHbDPUd/rPoED8Sn5eQJ9FixNh+FFLsl2cf8zu91UMGf5r+0+6xYmIBgeON3/6ktp7u1YsUIMKmijZqsWIECdrFix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914" name="Picture 4" descr="http://baodautu.vn/stores/news_dataimages/huyhao/012014/26/14/ngu-qua-329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09600"/>
            <a:ext cx="7391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14.vcmedia.vn/k:YFMU4phyIeiN1VQB5zBGRZ768aPI9/Image/2013/01/tet7-819c1/cu-dan-mang-lung-nhung-buc-anh-ve-tet-nguyen-d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077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img.v3.news.zdn.vn/Uploaded/xpcwvovb/2014_08_13/phao_ho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8001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encrypted-tbn3.gstatic.com/images?q=tbn:ANd9GcSMn5RfewF6_dVoRYWbQt3yFhWWD_EXNyK2AR5mlVlvUIF9yk8L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807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2.bp.blogspot.com/-HMw20ykSAtg/TxiuzFhk4qI/AAAAAAAAYfg/cjXLcXDfvL0/s1600/lixit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"/>
            <a:ext cx="8382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giacngo.vn/UserImages/1/2009/01/28/mualan-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4"/>
          <p:cNvSpPr txBox="1">
            <a:spLocks noChangeArrowheads="1"/>
          </p:cNvSpPr>
          <p:nvPr/>
        </p:nvSpPr>
        <p:spPr bwMode="auto">
          <a:xfrm>
            <a:off x="2895600" y="2209800"/>
            <a:ext cx="388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</a:rPr>
              <a:t>Củng cố giáo dục trẻ</a:t>
            </a:r>
          </a:p>
        </p:txBody>
      </p:sp>
      <p:pic>
        <p:nvPicPr>
          <p:cNvPr id="45059" name="be don tet sang - be bao 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400800" y="4800600"/>
            <a:ext cx="1600200" cy="16764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9" fill="hold"/>
                                        <p:tgtEl>
                                          <p:spTgt spid="45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5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ebcuato.com/wp-content/uploads/2014/01/hoa-dao-ngay-tet-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153400" cy="609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encrypted-tbn3.gstatic.com/images?q=tbn:ANd9GcRCS_folJHg0Dt84rWytNC_k1EnXx_fZS40EKknAV1XueSF74u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686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hoangocan.com/media/catalog/product/l/a/lay_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8915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dantri.vcmedia.vn/Uploaded/2011/03/02/hoa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petrotimes.vn/stores/news_dataimages/buihienanh/022013/13/10/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"/>
            <a:ext cx="8610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1.tuoitre.vn/tianyon/ImageView.aspx?ThumbnailID=5441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822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bảo quản bánh chư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839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hoavanhoc-ngonngu.edu.vn/home/images/stories/banh%20t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57200"/>
            <a:ext cx="7696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6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71&quot;/&gt;&lt;/object&gt;&lt;object type=&quot;3&quot; unique_id=&quot;10008&quot;&gt;&lt;property id=&quot;20148&quot; value=&quot;5&quot;/&gt;&lt;property id=&quot;20300&quot; value=&quot;Slide 5&quot;/&gt;&lt;property id=&quot;20307&quot; value=&quot;270&quot;/&gt;&lt;/object&gt;&lt;object type=&quot;3&quot; unique_id=&quot;10009&quot;&gt;&lt;property id=&quot;20148&quot; value=&quot;5&quot;/&gt;&lt;property id=&quot;20300&quot; value=&quot;Slide 6&quot;/&gt;&lt;property id=&quot;20307&quot; value=&quot;269&quot;/&gt;&lt;/object&gt;&lt;object type=&quot;3&quot; unique_id=&quot;10010&quot;&gt;&lt;property id=&quot;20148&quot; value=&quot;5&quot;/&gt;&lt;property id=&quot;20300&quot; value=&quot;Slide 7&quot;/&gt;&lt;property id=&quot;20307&quot; value=&quot;266&quot;/&gt;&lt;/object&gt;&lt;object type=&quot;3&quot; unique_id=&quot;10011&quot;&gt;&lt;property id=&quot;20148&quot; value=&quot;5&quot;/&gt;&lt;property id=&quot;20300&quot; value=&quot;Slide 8&quot;/&gt;&lt;property id=&quot;20307&quot; value=&quot;267&quot;/&gt;&lt;/object&gt;&lt;object type=&quot;3&quot; unique_id=&quot;10012&quot;&gt;&lt;property id=&quot;20148&quot; value=&quot;5&quot;/&gt;&lt;property id=&quot;20300&quot; value=&quot;Slide 9&quot;/&gt;&lt;property id=&quot;20307&quot; value=&quot;280&quot;/&gt;&lt;/object&gt;&lt;object type=&quot;3&quot; unique_id=&quot;10013&quot;&gt;&lt;property id=&quot;20148&quot; value=&quot;5&quot;/&gt;&lt;property id=&quot;20300&quot; value=&quot;Slide 10&quot;/&gt;&lt;property id=&quot;20307&quot; value=&quot;258&quot;/&gt;&lt;/object&gt;&lt;object type=&quot;3&quot; unique_id=&quot;10014&quot;&gt;&lt;property id=&quot;20148&quot; value=&quot;5&quot;/&gt;&lt;property id=&quot;20300&quot; value=&quot;Slide 11&quot;/&gt;&lt;property id=&quot;20307&quot; value=&quot;259&quot;/&gt;&lt;/object&gt;&lt;object type=&quot;3&quot; unique_id=&quot;10015&quot;&gt;&lt;property id=&quot;20148&quot; value=&quot;5&quot;/&gt;&lt;property id=&quot;20300&quot; value=&quot;Slide 12&quot;/&gt;&lt;property id=&quot;20307&quot; value=&quot;272&quot;/&gt;&lt;/object&gt;&lt;object type=&quot;3&quot; unique_id=&quot;10016&quot;&gt;&lt;property id=&quot;20148&quot; value=&quot;5&quot;/&gt;&lt;property id=&quot;20300&quot; value=&quot;Slide 13&quot;/&gt;&lt;property id=&quot;20307&quot; value=&quot;261&quot;/&gt;&lt;/object&gt;&lt;object type=&quot;3&quot; unique_id=&quot;10017&quot;&gt;&lt;property id=&quot;20148&quot; value=&quot;5&quot;/&gt;&lt;property id=&quot;20300&quot; value=&quot;Slide 14&quot;/&gt;&lt;property id=&quot;20307&quot; value=&quot;273&quot;/&gt;&lt;/object&gt;&lt;object type=&quot;3&quot; unique_id=&quot;10018&quot;&gt;&lt;property id=&quot;20148&quot; value=&quot;5&quot;/&gt;&lt;property id=&quot;20300&quot; value=&quot;Slide 15&quot;/&gt;&lt;property id=&quot;20307&quot; value=&quot;263&quot;/&gt;&lt;/object&gt;&lt;object type=&quot;3&quot; unique_id=&quot;10019&quot;&gt;&lt;property id=&quot;20148&quot; value=&quot;5&quot;/&gt;&lt;property id=&quot;20300&quot; value=&quot;Slide 16&quot;/&gt;&lt;property id=&quot;20307&quot; value=&quot;265&quot;/&gt;&lt;/object&gt;&lt;object type=&quot;3&quot; unique_id=&quot;10020&quot;&gt;&lt;property id=&quot;20148&quot; value=&quot;5&quot;/&gt;&lt;property id=&quot;20300&quot; value=&quot;Slide 17&quot;/&gt;&lt;property id=&quot;20307&quot; value=&quot;264&quot;/&gt;&lt;/object&gt;&lt;object type=&quot;3&quot; unique_id=&quot;10021&quot;&gt;&lt;property id=&quot;20148&quot; value=&quot;5&quot;/&gt;&lt;property id=&quot;20300&quot; value=&quot;Slide 18&quot;/&gt;&lt;property id=&quot;20307&quot; value=&quot;281&quot;/&gt;&lt;/object&gt;&lt;object type=&quot;3&quot; unique_id=&quot;10022&quot;&gt;&lt;property id=&quot;20148&quot; value=&quot;5&quot;/&gt;&lt;property id=&quot;20300&quot; value=&quot;Slide 19&quot;/&gt;&lt;property id=&quot;20307&quot; value=&quot;279&quot;/&gt;&lt;/object&gt;&lt;/object&gt;&lt;/object&gt;&lt;/database&gt;"/>
  <p:tag name="SECTOMILLISECCONVERTED" val="1"/>
  <p:tag name="ISPRING_ULTRA_SCORM_COURSE_ID" val="8E176A26-26F5-40F1-9D5C-1D9D3D2CA41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A58P0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OfD9MjpHEu/IEAACcGAAAJwAAAHVuaXZlcnNhbC9mbGFzaF9wdWJsaXNoaW5nX3NldHRpbmdzLnhtbNVZ624aORT+z1NYs+rPBsitSQREJBkUVBhYmGxarVbIzBjGG489tT1Q+mufZh9sn2SPGa4hENMuUVdRlYx9vu8c+1x87Jauv8YMjYhUVPCyUzwqOIjwQISUD8vOg197f+EgpTEPMROclB0uHHRdyZWStM+oirpEaxBVCGi4ukp02Ym0Tq7y+fF4fERVIs2sYKkGfnUUiDifSKII10TmE4Yn8EtPEqKcGYMFAfyLBZ/BKrkcQqWMqSnClBFEQ7CcU7MozGoMq8jJZ2J9HDwNpUh5eCuYkEgO+2Xnl4uq+ZnLZFR3NCbc7ImqwKAZ1lc4DKmxArMu/UZQROgwAnOLhVMHjWmoo7JzUjg2PCCf3+SZsmeLx4bnVsAucD1TEBONQ6xx9plplGRAJLiDqIqWKQHStbEVSU2+6sVANhROOI5p4MMMMntVdu78XsetuR3Xu3V7D51GZqo1wq/7DdcK023U79ye1/Ldbu/ebzb2BvnuJ38P0L6WWdO3O27X9Xy307upt/ZE2Bu1xLjNar2xJ+bRvenW/X01edXmvpD2fcuzw9x/brudRt372PNbrYZfby9R0xheidZSfj3wS5AgIpWr4a2jNO5zTBkUm2cxroiGcsWwHBJf1Chk4wAzRRz0Z0KGv6aYUT0xGQpV7YmQpKoSEuiOyb6yYzLKWdJlhGAYpOQit88uF6n94WJt6flM+3JZL1pZWhS7diS0eGPri4WzhfmXp7vN32JoaURDIjws5bRkbS7gVROOl9WxeHJ+vtuKLdpKWGscRFBK9bwSro7MpQaCrwWI+UZ9wcLFxpK4T0IPx2TlhOg+UV4DyaKDBhDKDLa8lRCOupjDqUQ1uCFYEKi0rzTV09OoNpOuSooZAj44NglqdjfcEkRYqrXYXWygOQmCyu+e0ET9ke1HNrRN1OUhupN4DKeijXibcBuxe/AWMx4j0soIidUekqjKmI1wZ576NsJNLJ+IRL4QzEq+PQ9wVOcDYWV7DNlsI/hI+opqYiN6Q61UP4qUhWgiUsToE0FaILA+jeGviKDVHgINpIino9DnaKQYJBAaUTIm4bWNos+gIk4BCU1VwojONHxJ6TfUJwMhgZfgEQQbjFOV8R/tRZxgpZakeG7ju+wkrnt37qd3ZoE4HGHoavYjhypA4kQfhB9PEBd6joPtCHAKsWycEtJwOmeztqPvd4OiccoyN//XzlihPqBLDqNlH8e8aoG12giPpolokmtKDSlIwSUZJ0wEcIZQnhJbwgBzJDibIBxAyVMmrUdUpApGsgTOqNX3W5jhEeXTryGcd6BRhkRaURaKxyenZ+cfLi6vjvL//PX3+52gWR/YZtioyxrB2523B2vks5vKK7gtNwI71LN7wSugrbcDa9y+Zu64KVgjX7gvWGOf3xqsgRt3h1eQO24QG9iakLGpOuGGP1++TM4az82urJQ3HePLDeS03/5Z+8euW+3c3iPY7YeG372yyW5PQCHVQQT1YWAeRCwx0wbdRrb14IP7XCta4yWrFq7j/mZFCA63Kpp2ar2W1YI/Wra4po1rr7RwVibAsT/MjjE4+BmNod0M36yI/0hJ3ZaCh6zGB6tSb1JpfviqmpWqA1UagmUQQSAdLPj+F9X8kFv8M+1a9rV4qlt7m1u8Ga0/ZpuZmHIaw16a/nPxAl45Oy2U8i9P5XLAtv4/CpXcv1BLAwQUAAIACAAOfD9M5gGo9bQCAABOCgAAIQAAAHVuaXZlcnNhbC9mbGFzaF9za2luX3NldHRpbmdzLnhtbJVW227bMAx931cE2XvdXdMBboA2zYAC3VqsRd9lm7GFyJIhyeny9xNlqZaSOPZCFIjIc8SLSKap2lK+/DCbpblgQj6D1pSXCjVeN6PF9TxrtRb8IhdcA9cXXMiasPny40/7SROLHGOJHcipnA3JoXezsJ8pFOfj2wJliJCLuiF8/yBKcZGRfFtK0fJiNLRq34BklG8N8vLHYrUedMCo0vca6iim9RXKNEojQSnAkL6vUUZZjGTAvKdL+5nI6V2dz/6AtqOKaku7+YQyRGtICXGRr25QhvHc3B6/ygLlPEHDX22gXz6jDEIZ2YOML7/7ijLIEE3b/E+PNFKUWNCYc/4R3zlMkMKMH0Z1iTJKwITQ0egruPLYXO8CkPsazn2K4yoFe8K6HiwEfPSMwVLLFtLEnzqbqsTbY6vNfMByQ5gygFDVg55M0E+kVf6aWNfj/sAb5UUAcooe8SpYW8OqizcAxvoev1rd2lURxveuCwKUsHPKIMJe2SN/m7IeIQNlj3xmtIBHzvZH8ENLx/FPfEvcY56vvrECJ+bo6+VP3oqeHnBwVeDaKTymFgUsFYbzQmvAV0sTq+tCSo5iSjnZ0ZJoKvgvxGV7m4xKkwOD67TTfZVqqhmcajcbo1nS4XvZ83g3dr8JfW7deabNCr+eE61JXtXmN0nNZ45nZsRcM09OM3BJGjjIe74REzk1kVuQL0KwqV640BBibdpDYNEN1hA8TYISpMnpGqfuklPF522dgVybN6PgmybWdbiKlhUzf/qVwhsUMWHA2DF1Za7jhL73ZKBwDQBE5pXv2O7QWeqWacpgB37uA4VNeCizVJkOHWq2G/0AGx22m9NM6ke3JvpGCXGx4QTh1cQl4oUTGsZbXpNM2cSioff7t7842sh+kWHnhTvMnl0jRRcb+3EBjRL/j/wHUEsDBBQAAgAIAA58P0wxjE7l3AQAAC0YAAAmAAAAdW5pdmVyc2FsL2h0bWxfcHVibGlzaGluZ19zZXR0aW5ncy54bWzNWOty4jYU/p+n0LizPxdy3yQDZEhiJsyCoeA0u9PpMMIWWI0suZIMy/7q0/TB+iQ9wlxDIPK2JJ1MJrF8vu8c6Vx0jkvX32KGRkQqKnjZOSocOojwQISUD8vOg1/7eOEgpTEPMROclB0uHHRdOSglaZ9RFXWJ1iCqENBwdZXoshNpnVwVi+PxuEBVIs1bwVIN/KoQiLiYSKII10QWE4Yn8EdPEqKcGYMFAfzGgs9glYMDhEoZU1OEKSOIhmA5p2ZTmN3rmDnFTKqPg6ehFCkPbwUTEslhv+z8dFE1P3OZjOmOxoSbI1EVWDTL+gqHITVGYNal3wmKCB1GYO3R4amDxjTUUdk5OTw2PCBf3OSZsmd7x4bnVsAhcD1TEBONQ6xx9phplGRAJHiDqIqWKQHStbUVSU2+6cVCthROOI5p4MMbZI6q7Nz5vY5bczuud+v2HjqNzFRrhF/3G64Vptuo37k9r+W73d6932zkBvnuFz8HKK9l1vTtjtt1Pd/t9G7qrZwIe6OWGLdZrTdyYh7dm27dz6vJqzbzQtr3Lc8Oc/+17XYade9zz2+1Gn69vURNY3glWkvF9cAvQYKIVK6Gt47SuM8xZVBrnsW4IhqqFcNySHxRo5CNA8wUcdDvCRn+nGJG9cRkKBS1J0KSqkpIoDsm+8qOyShnSZcRgmGQkovcPrtcpPani7WtFzPty229aGVpUevakdDija0/OjxbmH95utv8LYaWRjQkwsNSTkvW5gZeNeF4WR2PTs7Pd1uxRVsJa42DCEqpnlfC1ZW51EDwtQAxz6gvWLg4WBL3SejhGMK0XeMOGkDsMjjjVkI46mIOtxDVcO7BAqHSvtJUT2+f2ky6KilmCG4YuCYJanY3/BBEWKq1YF2cmCn9QeVXT2iifssOIFvaJuryEN1JPIZb0Ea8TbiN2D24hxkXEWllhMQqhySqMmYj3Jnnuo1wE8snIpEvBLOSb88jGtX5QFjZHkP62gg+kr6imtiI3lAr1Y8iZSGaiBQx+kSQFgisT2P4LyJotWlAAyni6SrDSiPFIGPQiJIxCa9tFH0FFXEKSGiiEkZ0puGPlH5HfTIQEngJHkGwwTpVGX8hF3GClVqS4rmNH7Krt+7duV8+mA3icIShjclHDmlP4kTvhR9PEBd6joPjCHAKsWycEtJw+s5mb4Ufd4OiccoyN//Xzlih3qNL9qMlj2NetcBabYRH00Q0yTWlhhSk4JKME14EcL1QnhJbwgBzJDibIBxAyVMmrUdUpApWsgTOqNWPW5jhEeXTpyFMQKBRhkRaUR4eHZ+cnp1/uri8KhT//vOvjztBs8avzbBRl3V+tzvHBWvks9HkFdyWEcAO9WwQeAW0dRywxuU1c8doYI18YUCwxj4fE6yBG8PCK8gdI8MGtiZkbKpOuOHPl6fHWae52ZWViqZFfLljnDbYzxrG/vt1jF232rm9R3C+Dw2/e2WTz56A0qmDCCrCwHzzsMRMe3Ab2daDDw5zrWiNX6yato77ixUhuNiqTNqp9VpWG/5s2dSaxq290rRZmQAX/TC7uOCqZzSGBjN8s7L9b4rotqTbZ/3dW116k9ry4jRKdxaXrBztqbYQLIMIQmdv4fZ+Ffv9TvX/dFDZ0+KT29o3tsW3n/WP0gewvv6Jv3LwD1BLAwQUAAIACAAOfD9M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A58P0zeISRsvgAAAMUBAAAaAAAAdW5pdmVyc2FsL2kxOG5fcHJlc2V0cy54bWydkLEKwjAQhvc+RbjdxG6lJHUT3Bx0ltqmGmgvJZe0Pr4pFekiAYdA/vB9P5eTh9fQs0k7MhYV5HwPTGNjW4MPBdfLcVcAI19jW/cWtQK0wA5VJk1e4Nlp0p5YrEBS8PR+LIWY55kbGl1sINsHH4uJN3YQ8QwWxWKKcVVhdUvzl/15gyrLGJP3YHp/wireY1oRRq5RsDi3VnODnQXxC9CYAigBdC4BuJAAJrOdUorvn5bUBPJxETFIsVl/lb0BUEsDBBQAAgAIAA58P0xjTVFCawAAAGwAAAAcAAAAdW5pdmVyc2FsL2xvY2FsX3NldHRpbmdzLnhtbLOxr8jNUShLLSrOzM+zVTLUM1BSSM1Lzk/JzEu3VQoNcdO1UFIoLknMS0nMyc9LtVXKy1dSsLfjssnJT07MCU4tKQEqLFYoyEmsTC0KSc0FMkpS/RJzgSqPTDi86ExDpcKRiaVnOpX07bgA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A58P0y3fittZAEAAO8CAAApAAAAdW5pdmVyc2FsL3NraW5fY3VzdG9taXphdGlvbl9zZXR0aW5ncy54bWyNUstqHDEQvPsrhH9gJbVeA5MFPc2CDwE7+DzsKGawrQkjmZigj4/G8bLeeE2iPnVVdzXdqj4/TMk+5zI/Tb+GMs3pJpYypfu8vUCo38+P8/J1iTmWvDkid1Ma55+79H1esYbmMqRxWEa7snmLUXh9SEmtnGoZM4wiyTz1CjnPbeM6cB3YxjlKbL/5S+KP7hL3MZXzqv3mhP3YsEs5LmWXxviyhdPq99TpBlfLME6tLm8FW6MeplbH1kCMcMl9pRoABLLcEYerlJ3UBHnMOIZqFAUKiHBOOlGJpBxaFjrRVJjvBGKSMeoq9bR1I62No7ZK6AjRbZpXna0hGIkxIoQAc5ULCAajVg1NQ4NaDwgODIiqjSYKULDBBFa988JypKgXGFdmDGB8PO5xu/fnOqL/vc7hnP8QPPsFZ9nVW5sz5ur3z8vSim/j04/HoUQ0jV8uw7fr68s3P75698CuJm3bfurp31BLAwQUAAIACAAPfD9Mhva9arRDAACwdwAAFwAAAHVuaXZlcnNhbC91bml2ZXJzYWwucG5n7b0HVJNZ9y8MgVACCEqRXsSClSZFgQRBwRkVcLCgKFUBgRCQoYlJiCDgSNEpSJOAKIhKE0joCYLEGfogNUAooyAQAgIJpN4EFdGXef/e9X3rrrvWddYaZs3zPOecvffZ5bfP2efklp2NtQRIEcTHxyfxw9HDP/HxCQL5+AC3RIS4T+od75C5/+EP/Mnagq+gVfkd938EPQ+dOMTHV5woxnTlfskn6n/0XCAf34Z63r/8BNjjS3x8IUd+OHzoVKgTeRDWtt/zHGS2drtThHbEQ1udusalhoG2uIqwhyduxnZv+vHBwFGdo3dlNu0BbYL+oB7lHS+SX8xfY9nuLaZr/tjhfPGjR2XlkMSpeyUZKh4hwYn3B30SU9r+uFDBmW6dbtZF3+8bC8+oCifkMJbf2SIrw8hlPYaFtfTJLsruwurRsxLyLhH8Qmv+aPlmLi51UKxJJM5AB3ujEYg/Sl1cB88nsObPHqL5Aoc8vksmlLXYAwTctFez7b0McVVxJtxb29dbQ6kD5syBOQhnHgLgR33RBe/Pbn2pMLzKkKF6QKpJwHNwzhekoJqMeG8hy3/aPjy0+1ik6QFtzp/v5A9Yre3E31vgrvBAwKRwMeKOwleMlB8XsECJpW+Tct4890fh9ZfiCWKmhj1BW9xH9Wwze97Ujb3/3I/OPf4sPNAwQ9HcdnZEOl10+9uD7xwlj30eqoY/K8IOHxcltl9dxv9BcLHH57GGlYU8RIF+pFq4waAZ25Rgpc3SbdXdxRykIELm82FwH2nkvpoMFps1LAzpbaDUMpQXlwfGwdjlaU9I1fLkWVwl7SqjAEli3K8/HK6aCLV/vSdjzNWDBFUdojTGK6VJwics373Bmvn59mBI0xjMG7caWFiTowfprTu26b2T+mdxNF92SbJTd5rGscgwHD1+c/tc+C+bOYHkhUeF48oSLvsr0PTXuYbopYYdhshZYaT/IuOf32ydLswHHpc+GJyeXQx5WJF4ED5329lU66jxzcLA5NjxANMQwouaRCRzzBpSaCsLarhGhPki02P6cYlmchb8m4nuEucyND5J/GeBkpsAlvDYEfvi/IryhRsXXlDvZ/PHeWBh5e6HTW+gjqUdkKp7mU7YKg1qVjl+iTquvP28Jqs1pHbe05vdja1dfNIB3j5tErwMn5Qbv38A8tBea3hLbaIJbSTqo7h3KRn/oCUFfOecbn10NiGkeiy+o0o+yPfI7belau+mYFUcNgM7JNck7sykdV4nkufKO9pLGZigRs5LmM+S2/5yUgJisGPrIvYl3Dasva2Db4MlqhctAhx1OHJilIpkjyNr6fqIMSpiF5zpDClRT/KhqQzJxYdW7c0Zxb5jzBnr2ruW+1aZJd2GTmJHeHpdaDVD5CwSHhgwE82ovV17YosV+OFaOotLxReL4cUFZyJ7Mew5wmQoSGlcZ2OjOxIxM46YOVGbvWHuwi3zTEngaIUiDYo69PRkOJtwtbgVUwuWiT3YGItw9Og54EYMDHvW6p5lbnqPMW/LrJG8FjwIFge2wvcZ39w2tfDg5qoOZhr5/2qXWXPHr+Vi9eNEj2oz//0C5CNhpGQCp4yT6KEx05Na63AWSYJboMqRHPacnHkp2avz4Ri4o7yU8As0lpDAeElyN4OmHLDWwJop8AST1vf40P7hOc/peWsIvQN95Yl7ilc5Mdi6ZGBSqSWQEc6pZWEKgh0FJeD3x3QZb80sIms7EomMgy/hDBcNTK4KoXwvRlPV3REak4V/PSY5JUOUSyR5nGpgt5ilufoS21wfwGoZQpCMqo184pYo9rJi0Lv6KK/W7OUZ2iOuWDBgl96ghFhidNsbKCFkj4wXysoE2zBGHc++iKVl4YPSxS4UXSz6bPM2UBeMXSZSDVYdC4u/GL77EOeQi25/t+INRGkRqc9LMVrzff6BWwyyNKgBHj2l7DOZPXKLPIEtZlXd3JibodIOGz+giKc6LXdvxW5kyEUdLjGlUm90izSiT/7W3W7tbkp1Wuj+h9ZUZgVha7NVszlQDnE6ikpx1ZJyPdJs5zV1G4cVwrTs6V18qCAGDDZj68jEEigUtURZBmISezGda9o2LwPISnQv6liYjjjw/H1ijBRVP6gRfPbhTcAck0J6oBOUYPzPPH90lvmzKuB1FhXD5z5JBcuUJwTW5WnzdVOOCK26Trxvlvn+bqiiH+cGlxynCFonhbj/DZ+89l9j7AC010F6H7BeqBb2I1UUGE1Bqjpux3A1IMecRuxLHfD69UFxLGNB83HuNQDXOH3tmYyOIQwk/xyFVhi/RINtjMVhFY/YKwd564ufHxsAt/uXX1ADi6vlFs7pyEyQbNq7+zy0S7E7lRVB09eYrlo6AxkOVGWYhnHMLfZyx40IsPoEGknO54damZvGcOd+dllpKrGIO36Mr/14rCX4tos8qKEyZsRFuQSTzxgYovRUtAFzDxIcCm9DVhk019dx1GpXjPBSzc7y4qgq3VISkHc13y8OPQ/br+CuDzyfjZYANloxNdsncqVh4TdK39XnbhBq7eCb8b5EsEB50Wkp29VczZs3eMVfY8KJP7OhI/UFdi6+D2tVCgOjAEQPUDq9XoSrg0ibsnMHWHH3uVYX4SvPJiuBSqUygRFcSt0tUOx8c9ZxFCbfHgtjZNYF3he78Ozisy9UjmqXGV9Nyw5kJBTRsoM7HtPsk4mvBw31VLCLaj/Kt7BnI4Vi9IHRU9PWjZqv5NPYYFM+Yo5dW1gml1RVRVADexGm21uGI0eCxsAnO0Wko+1nJFN2tmsrEcKIjgdaN4IOv+pA4t2itm2UaQ5jErqDNkjDtdpf1LDn90frB9HV9/oRd8h4tf25VILuxk0pBxzXkipTBmNjxlEXsRQ6FRWYLmZD/ote8+pzWOT5zyL65mVyZxPxNZOKYJU7799E5rin1I7cvvvKMB/Cnk674+DJ+XM8wJFzyNM9/rCg2ByHPC9JV5Do2EqDaXi1tPt7B3JcYz4oUHMUoIPPWqc9h2xdQrJ6xbjCqpdk3D4nwLra4UBRAi3AILGXt6jL127LghfUHbBAhTJ7KdR4QYbQNsL5AzG3RqbTRgIfw26MhXVAnKPbcMWSTKWCQg6tILChOMvc5OzCeAqYbyAoXA10gVAx7GCUFHLXc5WXZD2dY1xfqx4QztB5Huo6iNQ03/8HWYDdmOOCJRKs5ojQGJvBGYhdEYmKcKRzSMEcONUkEB24PyKF7H0ijKF8AyGIg/scGuhWI1GNN2o1QGMQ6s6mjb0HiYZxZmeCSRvOFZApFaqcTSemr/mp/tQUTIKOxzZXNiZdaRuDEnwnqQ7jXO0NJFcthup+RhNFLfg+C34RmnXoLYnMMSxnzuRIfnL5EB09mnw+1/2vz+hFVCgKwDGhh4gKPyAJSQy/UfltyvCFoHQPtH1M/9Uq2OqMsBsGWPLbYi6D+5TPEv5Yi3L2tUTYmWv5B+hv20f+wS08vXwtCnLJ4/ZvwZ/1FfDC/yghAjxzbfhe6tU+bdF9X7wswvGAjvmWV1+2KfqJi6X+UA39s4/9Z8r5PNkvwGAXjwT1jZe+hF8OeSiT2rl4mC/zCf/XwG9KX11G6heRm19hzzPe5lpFfwto819wBkwkm7xd20qHC7ykQEcFFdZvovG7lN6XGFUEGAXYdEjoS0z5h6IU6NkC/pjgthtfkcQVU8ThO19w4OLyiCu/3Wazmw7dUv+ShX/hmAsif5SsPmz3tfj+K+kbfxdZJX1R3JS10Jk2jkYi5v8+pg1lPo4APTZPFxtNlxqPnj5wUUtd5ujYnw9KLtRsVk9IcW/8MJ+LSktvjXAVYYtdZ4MO7coE7JrVl40NtEzX1Bv35s6mOnBHZIteD8ftha6/+IfxH/sMc6P63TNHgafMgZgz6q0bUwKruTzdufFbnUdKpbaFsgkh4YPIpowyN//EL2uHygNdau3iicnuMxuZEag8DzyZN6a6jJa/Xpvy1qYLSD2KvLHQJx0fFCo14b3XOY1qDvvrOP+hG3fXTAhAKCeVH/uUy2WEXSb+T9PAO3vcL91Y/cC8KhvAbWwv++rC7mYZqa3ya2So5eLyRMG/itsSJAIEpTfrC/+pZ7VGvp+HLXvxTcNGfB/2+7Dfh10zrMGu2dHb2n6qiKWRFjPaQOBieM/FEOhM9XzrbXo81Ju4mahInPZU+JfOFfY2PadtSZ1KM4I5neIrslXfSNwj7xB9Issc9VvYW/VzjWu8JF7vfNJlyst8R+xfQMDe/bFQmj0OkOJzMwVwQ1BzjS8Fir+GnU3CCd9bOoOCe3CxvBtRH5IIpnt56DalPwZYoAA75psPPY9bKyLpRakzJu5AKhSvvYiISdoCQPVuhtyzX1+a+3LJRduIu/zzWti1xKBXd6EobvS98+Q+u3bdvjux0qojvSBfn9oxaTaMVAufnkx0Yqd4ZlTQPaKgxAqKwAK3AxfSk/vjiHXZSc99NKtFODXc68FIJoAv9bljAuVFRIAb8pjvKLs/udS1gjWGm4xsTMjH67ZQixPhr973kZXFBKMAMafYC7SW9eZheIEcZW2MAfR5MHoJZj8vNwf7rTQ4wymlbQbJGKd4bvj1ctyacJWO+aOIemDXnSuY8dABy56AieAZ0KcGbeuOUJofVdZ2EmWZRj6gql+SYIkJ3CUlBbqUgH+XtHHdEQrii95W7PI/WmLW4+7RXUIJnpHmMq1nPfxz06UCWQ+QyKa1n8vo+Fcavkgdf4KvbaFeSLx3sQ1MrICpq8u8Ur3ZuWfHulI6IeaaH3jGBe0R3kpoKvDxNpEU5fLQl+2f+kavB6QPFBRdq+qg1QZP+jLmixPO9RSQTfdzeVAO3PrW+YyW3fCljANHk3TXYAwdJMMlPvBs5jWtO7yeA3cf9IOvO8PKPbsc6Mqyj1VBvkR2HgdiDTVrRMhKrSeX6Z5N5T1BZ7iA7n4XrffkRw21ANkIpV2uTnb9RO17oVLTe85csPFGLfsRzPWt8m4uvhABrmXH4Zp+SRRLGrRnRKt7SPiTxW1HP356v/8jUsX/JP7a73R38aIFKkh5/NhQU/Ny6zr2ULGxGMrBAbosUY5YP+hgzEU1w4klZxsuugLavE2JvKSgqfyZg3udwb2/Qnm8NiAu3+Dfsi93fSO+YEN0PZakDLr04Zt1Tavpionvn39boiwj/4d+urnTtElcKuDA+kL98M0m0LTSyjfr+qrhq/0bHJ/n2LmgXSJim/LWdaUfvsHYueySVx+9uutOxZnknepHddaohB0e/6ZUBXMpPgtf8D/1023n4qhj3vDmlHpgvo69+R2XS1+gqhXms7Lw9ZKQ67pHwhc6rI1ChsLGJyi1SmFT3flGe3GUqzMh9PUdtw3JJjTKfXdRfl/Be07MNFJNXPl5OiMDs74MP5q73aNlSHCO+dPTYkJvH98ParbnX9dPm+6NLEt/DjCCDQ0cNOD8LRDZS222FRRA/NcZwpwezopR3aUEasAw8pzX7dicFXx5OXwl3PgNlJ/cJx8LTfivQaC7WLjjAimEBL98A9V7BoW/6gtaTxZJnZheaS56tT+9vqDtDTZ2PwXsKkpfX5Tfm39v/u/N+0Cm9InsNGHVUPWq8jc2duubjCg9piv/PZVMTDOhVM9P0niL+uEzFZ6BJDgNmhH2NuV2wcsB4uaW69Oc3jYuAjKcY3DNwKnrXZ8nevB8WozqtYkn0f/NwE6GHDuvJRUuFR/MNLFAVc1U+njOhw+GKxONxm19lggvokOfEdSQzMmRB+AqBDdUqf4R1r1tvaiZnHvZgXaebpd5+oHBK91rqpA5z7gEArpjAdNoPEObrZd0ZjlzOFAzMjvAcX8XSyT8WfbezVOxQYtNL+HZh9QKTGY2d867N9QOdsNoGPItgg+u+AIRy54g+EaMvOb0zoAjYi8z0AhIP3uDJ2i6v+cMCaPtTizzyyJQ4G/Pu+ZEqNetdQn8AgSsWLeOHOjw6Qfv/FqQ+ys6Shs5R8YGrDphQ9VhBm/Afrc9KtEItaZGcn5fPIR4tcMLG/SSQ2DRPYxVtRHu96HLhoEaL270RhfbufRQS6Fxiw2VBCtmDL/5a1d5mYYxDNrB+lkh1F1sN93OxdvZPSU0DpNwxkdv/Om6rtulFuNa46MoBnzwA9makH1Spfa+eupSaNohjjTHrwX+TNOKTEBsMZ3IfUcgMcw1VLWTKMjzeCmOEabFnthpEU81jIBaVyOf4nsdQXQ7dWqIcYk6pkQSGEz2EVQurkUkNYDRjkVO+RVm6+Is9Z4tDt7GrBp4uwtDP7W/9oqaUo1f9jLreAQb0fHQOlIFST0B85lgvDlfP4Tx8d2Kc6Y5aOmUmTFqe3Dwxy5p3RDmbB1YZsLTvhRKUfP0dsZCf+sDzIOtb67G8jWqNY/ZMHWBiMFKLnT1dj/Evi2DzTKuLOvuUjsRHH77EOQviDiQTptskwUtoAN1mEwU1LoKKVbXezzigAUKU2iBmjcdXx9p2R4rnrb+MxrgrvYXNv8nXXv1G6jQZ8U75+vf6GXhX1OneWGiFCsVBxeo15GRr1XJgi3kUg08TjYQJaIh9W0ODhh8J+X+uqF1gdzwXk1DCVQq2afEAOEe989yiDFCjVB3tEJRW3OU4YshTNgSVKijAUbMsLRA9XZ7NRMUqSOeXB6etr9IZOvzpmIAouq+tAwqVmM57ksqnC0NT1431F9xvBX0zEwJdDiof8cUljYviStW9xAuJT5Yhsb7MRU4JD8YEvOLbYtMLOOlHrRiBKsYB23TyDJ/pk29PB25iWGXCTd3Y/jXLel77FngMl7beLDfaEtpqq+YYbfGVXaNzHpgppkEdhjLko0VMrxxc4lsjXWXwbE4vT2cl3AiOWV7+V5Sm5yXvkwjZryd1U9jsxDi2Ef57mg4lFgNVWH4JTJYvsB1J6WdL4+bQuJPrYF1a1TBviWCeNocuD5W4Scn8FLI46fN14XJXeLlF3mrTOsPO/P4+7Dfh/0+7Pdhv2XY0HeP7v1sylsMKyoDBCSsm+6tLKD3OCMvHnvIW/mC2KOMjRoObPlAysr6toK2x2qSOSZuuvjaPu2eM+Lch+9hp9RbRQP8XmU43+Smpfsz9hxsUqG5mbNeJ35R2aKn/lXKvXZJH3L2ySWzTT9+sZeQWfBfN1Z+cBrc2lYcOP3F9sO+/7orEfjox27NrC/3ICYVeVRt/XpzY7eBuozDO9S9f7pOvF9d2f+ClX/bnfj/zIoDFgWDTzmmbXYKdeVtaVxk0cMCgU7h5DIjb+kgOhbJwGanDRbCyT5pMWqI0Pm7idcvzbNpOOR8QUiNTyBtMER70oj6lIV4q4/uM51rkLbuaal40ljxo5a6zOylz1uBWm7qqRcgMWfVb9ygIGhVO8c3Cu3RFUwGGbih1a7P1p1qieI3eBERnB4FOLKPL8OhLMMh4d7Yy4/EByrF5nTb1gIgrHe2RrpNo3fGNmm+tW+Z/xvGGYOwxyK9g4/CB2l6rb/x5mPHgbUItbD6/Y+1mph/TgO3yIfS3+XS3qvqCyYNzVKqkBsTvIa1s1GQlwFcRS3nSx/FO45fRb9OyHdv+rjmKTExNZ5nfn1D/evArWBLl3iYQq/spqU41OWMs6MVvGk5niGTa5Pq5zwj+qI4yPfDFJUrC8yXNnRvkk2+pnToeAopRAa+l3Zb8tzP4PL0+bp0ggVPMv94rMGN5iYQZ+CogFKIwWnaUHihncssGXTytwNKJ6cq0yMOcc0QMCwaeMBWnvCi+JNdTOnpOB/zPXESBUPMp2WfmMlOBO+S6n0fdPtk2tR7SoBtyIwsV9FMixXWOoW/2hxRUOeT8p3/9LxPirCkdTqK2PQkO3tOaHCTDf5yG3XV8BTb64SugMsf9CgDFebo5qPEwNctRdRZKr0pG4R4/8M8SWEWTyWLcl1Lxusv1tH6GyHspbE0JSM/X94StBGCUjlVcOJ6lxMnsM2MdmEQwaCSOzjIiayYAjbOuW2WUs8Q7+k6M5DkgyVcJXP6D/bDiVBy7dx4r6H4PZOHNrZmi6/Tpj1x0TpW7cQ2/TbT+RyXrEHqI234uxMczivNRF8nxPIbI+jMfBsE985zV0MlhlVK6AtGy51pGKNC5uTR7IXczhHr10e5Eo/IxB+plw46Z3uK0Dn30ShRlqmDXjKOAvD5ty0n9rPnPBm42rsDRlxAuDh1KyKL5VzdUy25QY8LCSkvNztfdzcKuQkgB4y1UXtjXucO0hgkDjvt2kr9V55HhSTQbRDuDuEmQ+rtMSIBpg/OJaJFQEOsmRBnKOEejvnmxEC3WiGVUr53ptPv9hsidK/OBHZ3N6OGAqdM6kbzv9QoURnisGlTwpu7JVN3FhUJTAIjN4t/XoCXUP57AcM3XMuYCe90y+9IIBLbarPMq5BKxYlvuLg7hc8eiyXfMldPqgma6nbKwmuU9QaRzjqFvYkXot3akXEUCOiww76timdaRw4pkl21pCSQjFv+mbBXjpEkRTYbg2kuQsGa4gzo0CRzSPgIm0FBav5svFV8gqJUdjXjXGuYFU9xo9YqrgvJaombBKvc3yjVRDh63WdgDDEXKJqFF5A0ndUnVvvk4GvLescR5L2C6OVmz4QNwIzr7/80GtrUnjMhaYla4hhquvT+jhyVRpdX5kvK9sO5og5/lqyhMy6sBV4ajmxVALYqMISMLFBAlWa4ZCVj746uwD0qxz6M3+3ughYymunE0RC+KSNe7G1RgI18DXtQvRhDAVdSm0wv9cxN+FTXkIWU5kTf3fnuJULsddIC4VmEq5aO4TVI+mkpInggKc8uk0Qy1FdXxdVcVvdLbB9NZvkSf6bU0EBAudfW3D8/69RoObTdBhD6PxYVusCFqNCrT6MBurezauLVqStjLbpeZ7yeLutxIirPd6PYZIF6Sc5tvuELWeacFEA9Vq0BR7StfqnhsfWSwB3MhetJkfPteq2WK+5Kf627YuwvD0Bzm5P3AqB9xcR9l3PMfd2vP4c3y8XCThj3EIX7x1Q7t9L0gW5makt44SHjC9C35uFtSAat11EweNDQwN5lsl7APdq8WSYWPWK09RLVjHrug/q/5Kq/Alf9OwI+qT/cElXuzNj1YkRYAkObIZDJO2ak40M5XQjWY/j1MldO4C+SitNqVfCjbsSY4sKtpg/lGAMhMykAcprAaDERCyrNMUudp3Yi212OL8JKVB+EQRbIAu5Z+FlLIAOm+UqQv/5yLbWs8J3o5nZprkZHRE4cubFZdFWj30tMdw5gGIc1SWAT9dSpkbObqPGI4wIwGtR5sUfxfXIrhNm3Q8bLObK3uyd1cGRcobSPD67VjmNpzHDNrHnxjygoqdGKLHklNYYrjz6v90TsxoaxhRPhkPs4eLwL548odwoDnbpTh/pH1FxyscScJxNDSHbPMZ92b572n8lDzmzk+ci7a32k8Vau9VvpDw5lk1Lnlmi9wvOLaDYpRtSd0kPi0jIlH83HiAIUk8mWwtibABadYT7SrrhIS9zJiRHkZ8EJFqjymhoVXgkVVPeYy5K0GqicHMmXa4EaqcSYWSl3iux5zujXpnEDKKkiG1/hvqt8I2jPsLqNyiVsjy1F2ZLwCUzoScCqJdRTl6hKnCGqNNqonWQ0H/rHPQWEMUn5xPzrg1v4Ys2zWDaDkMBwjjxBUI2oajJ0bYR5isHcyo1LoZv01+zO2FWMFBSRCbU31TuLtF1ThNWuty9n45fdz/prymgh+B5dLbM/QGibc/+kFhKnvJ49hY2psUfUWvXyEaIt7FqG/4pJ/EL73QI1KuxPuh3LCKur+zTEa0O7Gu4QLHc0HQcLrH7LYLWQmPEumf7OO2W0rs9e6PVx7lWBED5BtA26dll5Ti8MWxc1rvuARKtvZlIrjnOV9M6k7hqqi6Kiq16Ame/Q7DysFJOC1VTe5B0qhrLDH3mIP/LPHZl+uA8kb7VX1GXFx+122q5KY7sZG67EDtI4wiKJYPrj2iIvZ68c8w6BcTdc8+2ascnyj2gWbyhwzKv86XR9OInhVIdHlQBHfWTv47wzcLyaHFuntZssT/a/Ptbbqo1cbrJACViiQmqmLrZqAls13evi7TInUL+96Do+omxEiP/I33OhpHbfs30x42ikk5a/i5YUTGOJOQ7RltfqdQYBQaql0zcbrjpFrcbOIIlTVx5Dc7mAfXnXLK+sZEvDNS5U6UTF8Uo+GseOHBncLJtw353wwUuYCYz76Jv+CnpsXgaqpk8+TeNhgLwhG17xSd2cxYMhMVFCs+6H2czEoLxP/EI+zS9rDAMiFrLVHl0zWSk5Idz+pV97l/Kq+K4JtRKdQvfL2qF+kX2VTrz5ZV0S1zPJKskQnwF2+Q99XpBd/PX66kARqAqJdGzZrBcXo8vuvnOA8p8rMuYvhV4aPo0ApWPXbCgJfZbzPEZO9QTwVKbb+snF497MXg8uffNn1s1Mip6WhfJq57WrZ1+8XR5Hk5gMHKfK2cDFxVVotEKlbS60gEL/c92N8LOas2qcObU0Nc4SIe2sM3yxuv5XHiXDe2Rjx4NNCWMV+7gA6UXrQ/2ku+zPhjWtV/R0Y2wfP4KbDiU5o/LGr7096JYTceerNVIL1Buj61Q7YM5KCc7z1q36Sbq71mRUl821dLr2VVzk9rGC239p+xKyf27t8A7osssguOoucDXXWObmGvbkX4mnXZZleanF2kzr2esIO5dlCbTZKVQeiFdRxn+HqQ1ZDolTcV+tz1OXSfa+N1AAuHcRhWb+syONiIXBwLSKtpo5xkttRMD8a3tbcs0IL07d/aJMy+GallR8h0ZLx9DF302e4LmywrGncIY8CRpxgz9+goJm9aHJZX9wUw4nvpyf3LFK5z4v3sOGT2Xhf7MFL+dsf1NMUCU2xL6tQLotLBBJbGqFWvdYHv7P3VJtuV50TanYcUcO85cidQ+xBujcQBp9438wid9pgeJiqPCzLUf3j3GB5sDpkk2daYVjO6xOsh7jN+1uv4GFnkCqKTYEvk8ev7ZdvVaz5M7lJPRhk8YE3dVKv3NCCVdkMHuVWn6Ma4cxbp1sLrdlqAxpv4gq36uYUg5LY5PYqi02A0O4vZn5+i9iRLaM7mDH3X1djnz2NB92S+IB/LwzUPXaRNZT7IbpVFQnoDKvD+ABerZfNvhQ7TOx52MjoZ+iXpC88REtqZZr+/cQU/8QEX9wDqZ5n6XlMSAXbzMgNxXLgC8+da7pb/Zayq64daVjjpjkQ4uHjFHl5BrQxdef7ejeiCUzVKcWy5Kp5eeBboatBbP55DYwTZorl+ObL60t77OPAkD7r+4fq7/SVH9OsON1KVauQRy1FCIm/SAPBrOMJcflgNkqJYB+22cQiyg2px+6UbCBRTRsaEYtYdVkHSyA1CtUdwitAm3n8mhzxNTRB2Y5G6VW13Kfi6dvkYkNsnInpb5nzwtu0fKCScRuh7AHFenyLykQmaITcD+NQxCfTGjIs+yWrfIzxwTFWaXvHEhgzafHvOTJ9e93t4Mv+XMxzeiyTBYeM3706a9cf7d2NYKbStvIgsSt32cH3CLJd8FIuWBmw4KXE10ot0YiCy1k5hvxQNcbraEzcG/k2Y3Q6ry3Xsv5D80u/AjcsJxZB23bmIX/0Zb593LTj+MqkoTIj/0WdOLzLFGG8Ap4Owlzl14OX0JwEA+R01TMTDE8druWh8YCZO6AYM/iXpFjVw6TCZdPZ7bITZCCpR17mdY6cjiygBEWWpMCeMGv+UUOrxPCndejHDY7uZZUK6fDRi5deUeuzb91RZ//QVgiAyMpEYdMjH+fCPc7NG3PsHuB4LjByfNAt/NBnDDhepjeBAd+DpqZfxLFeWpu6rxl2ruFUwAJAQqsmFCB/l1qr9Xhz7vvOrzhNJPg7pu4gCeoAu7gMqDtN5VGoZ7g5wId5EDuTSEWFrRAHADHFXGsIsvhoRwHWw41SkSkf1yiNKiU8Mt2n8ndA/tzdvn/IOul9nffUGonM2aevVy+V/4/PQl+IMs8rXJgaJ8Ohh1MnFUScHut75d2jTPvf78442IilkwGkueIYxiGhKfJhZ/mPR1PDd8BRb0By8fiEs24EXV3Dd/RcW3N+yHKysKfTqPYCOSKADdcOT9wlus+SmW96vAYc3VVXg3l2rix4gM7DS91FwBkP/jA4YPSVxKhh6NWDxKJc78A7U2DnkJ1cmPDus0dPzc3P4hUeFc9Nmy8apGKUqBTXn2+2aB0DOA/XZ0U93Hf82DZx3a88lFtvp6Uo+G+mltWYexl+f/avLfL25TDnF8JLrlkq2cXucye53q3D/Eoqjzkktzz5ssPXyZEjn2WNwFfYDXMyyaYw8KQcvqGQJw3LwNsCDTNmOKqw/b6fUtTFcMm3QkGH1vEKZR3a/woWQDYZfcAkDIVkwKwELKXWotstTru9h7lhk+f/M9bZ6VrtmbOm0h8ar7eNubvE0d9H3IRStn60dc//3608Fl+Wa2T65dt/fjzVsOfVjhXX29js7zbpj6SCw1+f2y+7j7jtoOblPK44CP/X0pIfHJH6k6bA3/8l2qNTSq34k/xy5Z3r7+ZXFDWOTvMxS3b1i8aMb+V0GD1JAJ0wWf95dSe/iuh/lzJbvq3Ij7NsOU394yQy/eQFcvZEHp2C4U9Q/EbWiwIWT4tIPSLUuz4VdPcMR5GyVNbd4e6wGO4YjyDOACnDaalGcHo3FZy3uoZY3MXSIu/rbv5xVWf39DMh1b+WfGZmdbtXdwxKrnTLmryW6uDFX0Nwmjiforfwx+fPeuiwsVJ+3hrje8/03/Gi4uOMjUuWFtOGJu0upprFb0QizgpkC20tjJbIssugqv35vjHXxSxX7JAYWvIUCVcUwEq0wV+CJXCdQMi8io6Bz8rOtHcUGZpRBJZPlfVrGj6/pUm2OXqTTWdnVwy5FXWlG5ncW1PT4nhDlDKwtM9REMZeJAt20qw22zL8JIJ++Og7StF5fV8h7g+QD5js15PnIme2LnGl7fWqOL8ygpsFGBKnD8arTRCFvAQS973WdZFFitrutw4NEwW2G26fGy4LQ3/FHvtI+rDP/rYfOWjr/hdfc6LlsdOPIXeuyuzal7XhT6+XM9BfXrO804AZK2gU35X6qcDBB+q92U+DGv11Qrwp+dc93rB+zy0Ku7h6rSM6396uZ5L+/ic5882Lc1vm/XO7/5kyXnfSOnwT53exMtbVw+5GaM/vVwPiH56zkOheLQ26qxP2ceVJNQxg2+k9F7qGeI+zZ2rIl8WXxX5f+CG1edFf4tFCLKvi1aff/rJWV548o2Ulr8u7Q9W+GG1sK/V87PILb6K/qvPedF66+z4seGu8/kfDWn4J4lvoxT/KKcL03QUtOpWwZ9FzrUIhS8PM3x6/mwBoI6COAMKu71bPhX6eX8jpfsM8jEXrX76bB8KaxX81b8qOJ8oc3lTaNkZn08e/NQ3Uuqfd6WMrPfri9Va07ZvVPCjw2338E/Lzq9viq/+N00RVRYNCCHBaW+5mQNpu+JoHkkSMRv5Gy3lPKGA6G7iFp5wjlDcNHNw86XWP1dC9LIN+7ORcP+48ohL3i2zlE+i57dA2GOQmUEvCLXXPY3n6MM6Yfsxc8iU7aaqnDuNxqqaqruT3nHAmITQDOXnM+UU/3B6kDisaWY+i1g6xbbgLwEeV7j0hbvj0p5gp546Sbk+bpI2nhHuR4lGOGqmqxgkmo/e2V4hCcjx4HnYEerCIcKsYRbXH9b+Gvan6WcpbFuBcW9FgGB6R6KTwT8x+7HEGSV9kf5S9lL4/mk0hzle6KHR4M7NqyhL0HiqtK1p8fJcIvL64lJxs46yvGOOJHCUiqiwRbz/DWZqxayRBPZTS6HyaVk6GDPoGQtH57RtumewbQhqCaQkMUZQNYWRulM9+QuPseJN8cpZ5j4W4yJAelBp4wHFJa+B7HMJCqLcUeORtic4JM+UkWcoEfktE7EctWjARpvDEe2qOAMGXBNMDY4CO8i3mk7QDmCMVLPJ7r5NB8CwlSCE37a1E1MnIrpqKTUrszolDnxQB4tHKuVxu4LKWewf7Mgk6NXfnb2IFi1q02O97/idcBTJkc+/lXiOv17KZTofSIgCbAQsJMKPtv+aotGe9B8JZvvKCa77WfheYdAGS9QIvP8VMi4Hm8ewV5MxLjuOux7uiHfQkqL5wOwnIFsD0HfcSCmAANyIsM4MY6+oBUo2o2HbVE/as6c4+kfVNQ/iicW8zC7ToDb/UGJ02C6Z5PMe8iBxyL1MgwWygGxuKsXdA9Tgfn+MDKiHcwFN5hc+4+YKq/bRAN1f1TpphNQJaOdoSItMrEeFQfOcJwMTKScVZ9ZacLmx9lcdzIFuorAoSws50G01g4X71PVSxT1BC2p2vZTA6qAs+BkLRnVUnpRbAvEmYHc13ynbMijursKqrYSuTGB6ljmnhT8/S6XWutagqJ6RwOLMgjviaPZTDBqbQCLUwl2IeiyjDeI4uDqYkGlmU30/E31AigZNLCMTN7g5RxM7kXKH9rNYWMkFhsIhSxy7WFIvXVOQy5mIy9a1B8AupuC7KdeRROIQRsHwV3ZNuv/IXWvVvmvTth1x58dbbj/GpgD2iTjJfDE/KYCmK2/HQR5RgHsdD9EmezaCns0CXCoH5zrJr+0kPrqizMoVm2rFSqZX3V0MnQfKfx1tZD86lHmD7j8sQVyL0ubrsocSYZeiV0Pc0CdfdThZ42s3l7XGzc3+o30aAj591tLg01r7B2v8BuCwbSuRWicisarX6d8aVZ+o3XvyFE3/VD2+6RuDI37Tr1CGS9RnHlu/1R93JR7r6rJlfepW9Btxg4vonxi4jkX9p/fK3xpUH04SHk1O5iI+dSv4jRGnKOoSESyftRrFE74VGf20OPZT0KI95FO3N75xKhwsnkPV4tpX3xO+Nabm0QPyKul5ap9ObtZ941Ts0ejDSFp5rama+EZgdIpVfuri59qJJJdvnIqkO75EYc39q3wEfCu6fYK48KQAMUn4+MExnW+cimNHMeTIjYqrfsn4W3HRaci+02chi+7rmuGr/1/MkJvChPIcFi+FYb7QZr7YnnoYN/WkriDw0PbrNbzVxoRjYZ8NhbcBYlD0dGM5Y6bKIDrVXeiMi/rHrD7Gaf8ASUxidbbOCQUbAHjrsgZRu71EWkQceuIiisdU2oJ4xP9+aK3r6u0SMaUNBCqVAPfHWURe5uZ7oaY9Ky796PK9P96bZCTs+EjwJfHpaUE2rXEFWPBAj4d4si4eD5BoCDTJGLOHpATebpOR0pO/8j+cRJP+v/7cHaqYyKEXcq6NhfQZvCovar66/uLDq1LdjSLM2RjIQlX7Sg6qIJd0zn/9TYhXC7oWqMvCWyxQzSVufU3rkqWXv7JvE+CeUrk+V+qdOTxdUzBKynNc/7BFzgkeDNHz22OPXX855lK/DG8bZ6xRL+jfmNrJwxiN8Zcnz6y/KHI8bQtXmS8NOOT4rb+ukWJ4hKvvr8qLjw+C1j31deeKPc8fxCk1vc5fd3LXMrr+JOlBf1mV1bpLO2sZXX91Zq2s1j2otJbR9Sd1jazWXd1ay+j6C1RrZbW+Uqxh9LtS/B9Til175nlHlninOGqMFu8wSLXwcMqiU7/KuiX1KW8tucxNDB52Z+IFJH1nKsYznpK4bho2P13SZvP3L9sr9kojGw8WMHKhnbXEDhLSu8+EUh1I6nIaYK2vWT+r8QKYjkx50FR3TnwqgaQp37sonVV3MWSwLIw5RzDqOA6hT2SfRTrR2k65QwZq2Wz7EiGe5GNTFur1/g76LJe/hPROJPPidlMLOD5oYLwxXsnxrLRrnaWk2c+LSqhDjFs6IyMxarV0jojq+TtSHNKMGpLKb9lsHhtdgzNjDyL66f1kXR/X6R1DZ9pnOrtJFJ+BobbgWPIMLUsSGE0saWv+pTkwqOCy3rixPjBK/StO9kvwONln1CHOK5nPMfYAHbYEM2+9pb9tSYM1q8bisNtNU6eTb0lxEkjdA1isRgPnSKbU1Axs6t4tHAHGbGAR6WOUOY57lrmvJxKHGSQOgduphWjRjhjASbSIlNuyQw9Gfcs80/Sl3qoZn5RYY8YCPMjtGyitOdQxPDN/JsIrPVs0UQicyupuwArVmlkpQRORBDjBImrkWaSDtc+Ae/iDAzAIXFOtJQwi7UrcE1NuGwWo4o6qrZQ4eCMGc1wMeD6eHnSR7ii27uRJgfZU1XFGJCVJOGvVsK31o5P1wOwrpB1SE2rqSbeFKg0GOxoIJIakhm88w2HetPsV7dALnYcTFNwUxnVjvy+KHSmDbZGZUEPKgxr0TuYiOM28/d/mrZpJd6s/7yJfqEQdp3nm4Efig3MO4LjSzzKPe4/dyVGwL77usxSjyajfuMie5xvFiMhGZy/pGuDQO9uFZevtXIh7bkAZHan00DTe1TlLUBCU0+8opxdUyZtBXS47Kl/PoALP+Ck5QEBHFJZGx9IY1vVDtm2wppcca/tBxCiYvJevvm1rLGMRtjf25NIIV1r5FYmMxsr+GBo5VULn+jMHWu9j+LMSqKUjktgTzAGrxxJmSH9LYRdLlEcxGI496fydsITWmrhVs//nxhqzN+WZfU2a17MY+5ExEnQrfDqQL7qp4XcmeKuXWm1PN9GonVzPN4aRM24gswwXsjm6bqTC8KW9/AHhjoZJSgmzhNoNPSSwdqZzj39NcQFmSESJvtgIZ7Dkw5ubA+dPNf2LP9ry/1SQ2rmy//42xTNDoYbI9Q2lt5whQf+ysZGzl0dVtJ/fYOViDuca7xRrG5gx3cV5SYKRalmNZB7Mmbl2b91D4pfOS3CZzgyR1gfMVE4VPO3gGApk3gRsFB8IbDNLE5EYxSzRdGRiObfb1RGOd+4EXEnp/JfDeseVeJYtboninb+LbwT73VbPNFjmHWE1Zc7Wn+Ug5l5uJsmAGnCwgfI5Ky8p5GbxSxl/5F60Wl8M23hiyEoTAdLRcqAF/kNVNeidUmiz2aWxRFyxF5M4LrHSevv6tOzm0dIsCzocKqUvOtq2FJ8C4Enhfem/gb0orm7oeGq1I0VcG7Mv2zj/iw6RV76TAzWMC5SiR4jCo5HChCGwVAlgdK8AYl/Vv2jFbp5WiA8OhJDgsGoJl6UDgDmNyDlMhAhoNA1Eb5OJVddIgsLUYmG6OoHq889MyXrrI4Pzot+RwXe4+B0ufleK/yuUYpsFP64pv47EYZE8HRw86v4l+6+Dx12055dNzlt/UlKuCT09yS/r8C+5uoO/mnvPKXOgx5P1DwvnZNR5c1/LXVhfreQGCL0GsnaolF3ryiE5z7NIkfsaeHZ9KQBpusEngKdcctafS49JhWdW3NffWf/O+nfWv7P+nfXvrH9n/Tvr31n/zvp31r+4UUBu4K8V+t13S42LrFsf22kLqQljLfYkkpX2FAJ2FeFBDRUarRs/JDhRMunihk2humsKDobzcjP6q5nvm8R8r0zzDlJhAAE2sYGWVOYububycO5Sx7mZ8s0Cn2sNVn+EgrcHjF/3XP1SxU/bpu7afXnLcZDEf73m+P3k9rDVc12fzror/LcrAtC7Tz9XFd32BQF2Pf/1uuOthX6/jvceCF6HlX+5IuB/j5XysT/OOvUtnRYQ+uq2he6Vwo6NIN0vBbZyLOmRsBOgvFawXTek+Ysbsb14Te6I6K3fxEJL4ysm/+t1CiI/fn1rAm+D/+u7oj9dt73txtfM/ZuM8uyGb2526r0+Iubce32pXm2omlZDGeRVZ2+mKRFliZuJCsTd/L9FrGUcf15iwWxgGxVWhdlJr1xizUM485HXqnrHHXL2OkNxRGpGZaGZscwSm4bDhdGqSPAADXyBgDJRiVjTLR3BCv50OnNFSjVCtSwyzHnaZSYr/tpCcDHEPmMM3EXvzjvfgKeBGeDTaSNk4RgA7+dEfgQC8ouKB2PkCKye8NGfp8ch1MA2nb9ahZ6rzKs5tm02uPzx0kOJhuGJR60zGd43sIPs4UhJG2pwAHqarh1WYZwUKBmqpgw6dcLRrer+s320S2969zB6069Fd9SWoHwJz+8fSDSu/cBodZ+5ePRAZZDP3Za518W1/zSye6G33Q+OO/4juQGYMIiauoAAtWZhkVOOpP7qMRVK7wBvQw4/cp9yfXx70pTa1G1n5mjXNb+B8oBFBq8YkbKoUtkyw/nr7W7n5b+UFhMqaYSxEjRrWonAO6FO4p2PkDeTq5rBUg5GE9yarUzZMeCFrJNKxYPFxwOlGQbB13NnNiduZCgS4bvUxpNdS9t81YkjL0fz4hy1HT+Uynqpg53JBxmF9mDqqRrb5d57RTPGGHuDXlpwlvl76e3Z/OEMIqk2jEvyta5LM/azIpJuKSNwTcFYF/XUEocex6H3SZE3ouGqRDibYiFL2DOpUpbQb+2usnjrbYVKm5xynMFfH+lzT4sPZYrscwtPrZBzawi2dpHiqDGkieDg9JDBQqDjiF530K4dq0QCiWuI9FAfCkeItkzlYVyfDOVeGzh2jlKLztc5nVt+UeuOOPCB6G1Aoxa5Nss8rnFGX2z4TtBM4J3Bcc6+n6BnrJx/QzMq0FWgS9GEXNjr7DC/E/MFDHIltCeg10MzdRGx/celK/ryblWMIKvQ9gtWyVL73HHBg4U3TxbDcsWBrUHv05/7mVS7pOmNBlt9rBNSz0nSJgcKRheO5SR0VjjRLo6PNRBFciaL2sgWqEta7b+EHxUgpbblCUhr1sZUb3P1hvtxcLeJDvPEhJHe4rhzSidxxqodP8PEbvSzgvPdeZRk52P3KsUjcDWsgwz47eHMluhYBqzKmYHMwlc7Pz24mK5UFeqLYV6nd6Jtcpn2xJFg7esfzNshB/UI8cqJo+j910yQ4dT49emlv17mnT8+uE/G2F5LShMLTaUXRG7SrMtfTj8Y6gdhbs2QANLPU7yZ+ln4fUp9di7yW06JAMFzt2x9V67E520Xn8BszLhmkz4leL8vofi4umMMBs0dk1rfpuGd4/FhTvyG5whqtpJa6VNlfysn6gcpvw2N2zW1RO/BIU7p+EOz8LNAf+fZi1iVQJec4Ut+pJAcc0hZOHGsYWLG/5RRyYmkPkRxZYOdy714gygA7zi/IYkxRBtaKOX8fa/298rkE31t6RAM9JjvLGbxMsY9dKipe/iOINzbZHDmpvYHz1Imnk5PS9IrfGRT1vx7i73ZzLaCEBJstP8MlzMFD1CpJJoINLK6PcYaI4LJCFANkWbi6gmxzyykpKN36lzWZKQAoOG5YPvMQUrlEFhqR9E4GsmORxizwYb2w3etVSsqnePSKfQifN54ncaOudD03iRoCyfPEnXPGREmjfpTg3h9IpycM/mGymrdPfnQ5oNg3FzynCHG1GteT94SqqOflE/rorXVZYwttdrByn5KA3IipbbJiRB4Dv7dvn1zbNYZkoho/3TcEm7JNEauudSWnDgm1xLO2H7jIo0YROydQz/XvW7yQ5QgOXKve/QhxvBfvbXsQFE3RyJWZrqSFBQDyH+XIBTe8yq0Oj+TE/b+zx3WSm8r9m1QW35lbdjxOxY9cjxniZZngerFUqWJ/s1G24931ZNzTdoe5/evBJp0onk1lpnsYSikOWpgx0yoYceiioMZGMIVLA3ZWInZ29OtgFStJNsvmv0MD+CciRzBHyfGYO6zwIsMxaleTCGZwzi4YSpoOsKOOs8NktbRgAC7XMWlYgqashFLSaFw4hZtDoWEz7h11kZrT6pIBEJMsuF3nAe61SKXOGx7JnZQO+HPAmI0wfcvqwGIIscjm/NLAzVelIwZcmU6i4lzjRFq+yxkemrzuJ5h8E8JJzlU6fjZAmkaRnJESUjUnpgWFuc6T2LDf7HLhEebO6eF+hwxlE9+EkMMHJcKsjf6cMxCf9aWs2ArbNRV33OE5dLS61MaOmjAvNWzE24JoabuVSRRz3S4dhKFEKMljzZAR3MT6rKmbjNoBhO03dQstQZvjmo4MVxp+B1E6UkN5vZBX0fDbtlEdN8MIqVIhxdxLFCalihLsRn2vi0++3WCr/psRoU64gtyjPZtYtnGZRCOXNlzMuMJWTcLryOebCIjj3jscmG/u3NimFLdKbOBmesNHy86EW+egwrkayRgoY0++VS5Nqrio5uAjoVGEpE1ZnAxPL7LqUTCE9RwcGy8yZn9XokW34Ocky4M0ouf/X2w+SDDLpNUCM0y93nP6OMvdiYbXGDWsEyoBk6kxRLx8w6bFm8FKZvYq1MP7DneZaWlLmgs/2fW4wGkwuZ7BxLHen+ouLiffru+l0V/t1B8PN0Ue/+fXMzyr5aoYuhtsXrdzTF518oHA//4eOWA/Kv9eKIH6HCgIrZMKrOlWZldJTGwkE0kLw76D+7li83MGuy2ast1EssYDSJhghprG3xaqIZ/n7nN9Q2YuywMbO4gpiZJJfypr5hG/1hzgLK7Sgy4sEVGapNy3Fu7SzO4uNstuoSAs1o6izsZAeEXfqbv9MktN/YNv/0CowAIbJPppW3xfxU+k3DAI2mx+uOtPQkouLM11y6KDkFbfOPcaBqHmMj9xeSyc6TX2B774gIqUbWkZRO08HI/vURA3R6sb/DO89hC5EmiBUpEsh+xoT4e0V2HObQ3Cz8sG4psbxxKu3vgcf3lnOHymtZbbcVPgp4lpOxsT4qXJmMWKgY9/zpSlgKoJ8ffHu8limIuHs+dHKGeb9MkNM258ejp9RiuocBh3iAE57z7tD5wtOysz2gJ1/ekK7RbRIee6GxTNi4lpV0DK1fWliM5LfZQb2QcnTLP7fOcAHmv9Ml6TJt9ib4e0fTCdu6MNRKFNyQrzBZy6IW8a12HJ2+1cxo5L6ExckTW/Vc93i7Tgj02lQwn8f5by5W8AhNX40AXX1JOQuDbKBJS64SaeGmb6itfwuvgysEDtz9Mo6KQavh0cZ8FKjRftrDTTecBhw8vB2qAQl8jl1KOVgn59zuKuC1TuyOnHYWpKVvQYTVdMYA5xafwt4eIQ4b1ZTX7iFQqih0IpLdtNrbWkpLbAB+6xsAfPSolgYzi421jV1PgFCKTTeGw0xCk+QyaL+LNWcSbSfALlOKOvyzR8jMQSoCKyU4augiyKHeDXS+E3ZYf6KQc/cOS/3Z7JuMgl5GePft05ijUDCNuNPS4L/D6t5W5TkVJIpfqrYEC9vZ9jDaZ2BwjoeDRoFe9WElfn1eOye3s5togl9YeuHvJtmj9045QqgSwX7wndLDfQ3xB7UJvN+T0vGVkvM6dgN0y8lEACHNE0ghH9cFhbjVCFO9CcWqMXkLBjDQt/rLeSyxXF8+L+5pkldmWxQuFO+pItdV1LzWiq2rzXJ5kxKQ7aPIPdfk7c/knkoQFWI75UYDWHfbswVYRHmj2FdCunrWg+8Qx8uaJ4IWZO5KK09wwBGMyUBkXSyC0sBbDN2HoIF+lChiHhAw051wra5GZ4H7RouiFXWT0IJvwDiK6BGGJRkw0Kq8yjhvauQTr7h42QowZBQsB4HZSH6hsfm7bnEDhqJCgO94YLtYYYANexInZMKA7r1bBJ018c70REy81bAqIOTcvntWSYuhQM8BZEfN//o7E6vOOJO0hmV+3ZmUVhlBVylSjAcUXwvO7Pa4mwP3ni0agkfuqPJAzJZL2GbRzhFNaOsp3FFpl5Bl7quX4FlyPcs5EITxepusDa9mLhbnhf/uIAfWE3/VyDYeLcRmTUP4qD5G4Qeox3MKxNNzSbVwvsx7CjCS5GSw1e4IDFw034og+UjuK88ZbX5OrMqoC3Hx3tEFJfFKbE+GbXrtjxnrnj+GYO7Hu8g+nr1GGXgeXw5e1N6i4E5J5CAiN0uamI+9cuJNtmevU8zvZHsLels+x56YAJwt7bgIGj6OW+OqWxFGuY2q32klsMsmJhSm0nqLMm+DmTdJ4D+REZMQEz8dqSiVvOJJjU2mPtb2/3/0w+O9RNlmwY7oRN2Z2joGQIBUTdcvuM4YQT8i9ciK+aWU6ZSp+ziSxI4QBXd5tb92uw935jrclhXL2UBiV+XTWKFHoOUzJy0AG9HMWvpA9WegUb0WVQO7fVa/AN4dkwUcFVBBzm5EneQXi03GReb/NvCaPH+zrT6giLQBcnqj6ORPELAl9AR4rGeUw79Ktk2ht/4IeP4Jp6+9T7t0Xr/TBkAyidcum2IMgYKXdcGO8EkT/mAvRERBdIopgjyOdVsq2fZf/aruotsG45wcjVffJUReTbtoDr7+iiCkfMOQTVGji8oXCkn0BZvYE8iZs2Az0GnOOsMOZY9P1g5aOl0sUYIp5XBCmZswiCo/CbQLRgjFTxPGaU5h6MRx8X9xMvejHW/vTx8ra8pzHoI6c17qVBeSDPWMz8/0hT6zeYSXT3R+SZW4OeMoETJMF5hQA9X2A+jbZWSqq3/WG3fBCFj4vt+jlvAmXvgZPk+pXaxC3h/q1P+wXzvZUtIaqsV4H/MK4MG6Y8b54LNmGzNHAqjGpqCdXOsE//Hi9bLhXWILd5czqUqozZ8KXulFLmXVL3hYksJ2+shQoHSwT+9tP1aR3MpsfOYxrUB49V3GaVrl692dnp5WBnigZL2a+2plGgk4N5WKf9mNtugJJdUWWA6rcBPBwGWwkI3T01lNalBr9jygcswlXvfwbZFk6y7yuTWapCseoeonYgL/gSuA56LbUw6pXb1x11m74fDBBoiHzaJcCqX57GGmowI1Uaavu/8qlt7btfqQlyj5h6YSsRiAjKzsWt5yGqwhrCx8qCdHhGTZ1bzlDBfmT/ep5mpWcVUcgN3VvyruO503K/cS9rmjH/A2DNMsMNW5+fkf4cTCJd9Fg2pIvKpxSE+KpM1ucCJ+eBAeQHHL6Ef1D9TYPJh85fZHZHxawQN0ttLu9HQJ2Vs85QUDXY6WZQxTWUNfv8+Un1IcbihqkI+GjqWuWP4LkeYrltBgKMOUd/WNQcEhp59O9KzEpY+tU6K/GrQn6X/8al4u1VtHrSD9cevtXKyYvPvyealyo2NdrKfIOKahXAjO8G26Ul/5QCb2V+fW1k+rvI0wQ3NwIxAWgX/8e7LNm83/4Q3zZNIIvv+jd37++sNJMaItwLPqpnTqCzcBxHHeVPj/1ShphZhu6eufZR2491Okc6ryVlhRnjj5VCHOCL54eifD/klDuZzcVYhEQOps9zuF/LHg40fdXyWI+7j8/HLE5XGDhcuN/AVBLAwQUAAIACAAPfD9Mss1wIU0AAABqAAAAGwAAAHVuaXZlcnNhbC91bml2ZXJzYWwucG5nLnhtbLOxr8jNUShLLSrOzM+zVTLUM1Cyt+PlsikoSi3LTC1XqACKAQUhQEmh0lbJxAjBLc9MKcmwVTI3MkeIZaRmpmeU2CqZmpjCBfWBRgIAUEsBAgAAFAACAAgADnw/TBUOrShkBAAABxEAAB0AAAAAAAAAAQAAAAAAAAAAAHVuaXZlcnNhbC9jb21tb25fbWVzc2FnZXMubG5nUEsBAgAAFAACAAgADnw/TI6RxLvyBAAAnBgAACcAAAAAAAAAAQAAAAAAnwQAAHVuaXZlcnNhbC9mbGFzaF9wdWJsaXNoaW5nX3NldHRpbmdzLnhtbFBLAQIAABQAAgAIAA58P0zmAaj1tAIAAE4KAAAhAAAAAAAAAAEAAAAAANYJAAB1bml2ZXJzYWwvZmxhc2hfc2tpbl9zZXR0aW5ncy54bWxQSwECAAAUAAIACAAOfD9MMYxO5dwEAAAtGAAAJgAAAAAAAAABAAAAAADJDAAAdW5pdmVyc2FsL2h0bWxfcHVibGlzaGluZ19zZXR0aW5ncy54bWxQSwECAAAUAAIACAAOfD9Mvg82P58BAAArBgAAHwAAAAAAAAABAAAAAADpEQAAdW5pdmVyc2FsL2h0bWxfc2tpbl9zZXR0aW5ncy5qc1BLAQIAABQAAgAIAA58P0zeISRsvgAAAMUBAAAaAAAAAAAAAAEAAAAAAMUTAAB1bml2ZXJzYWwvaTE4bl9wcmVzZXRzLnhtbFBLAQIAABQAAgAIAA58P0xjTVFCawAAAGwAAAAcAAAAAAAAAAEAAAAAALsUAAB1bml2ZXJzYWwvbG9jYWxfc2V0dGluZ3MueG1sUEsBAgAAFAACAAgAT5SVR6kBxHb7AgAAsAgAABQAAAAAAAAAAQAAAAAAYBUAAHVuaXZlcnNhbC9wbGF5ZXIueG1sUEsBAgAAFAACAAgADnw/TLd+K21kAQAA7wIAACkAAAAAAAAAAQAAAAAAjRgAAHVuaXZlcnNhbC9za2luX2N1c3RvbWl6YXRpb25fc2V0dGluZ3MueG1sUEsBAgAAFAACAAgAD3w/TIb2vWq0QwAAsHcAABcAAAAAAAAAAAAAAAAAOBoAAHVuaXZlcnNhbC91bml2ZXJzYWwucG5nUEsBAgAAFAACAAgAD3w/TLLNcCFNAAAAagAAABsAAAAAAAAAAQAAAAAAIV4AAHVuaXZlcnNhbC91bml2ZXJzYWwucG5nLnhtbFBLBQYAAAAACwALAEkDAACnXgAAAAA="/>
  <p:tag name="ISPRING_PRESENTATION_TITLE" val="Tết nguyên đá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915289199,D:\Bich My 1\ga trong va vit bau\Ga trong vit bau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</TotalTime>
  <Words>69</Words>
  <Application>Microsoft Office PowerPoint</Application>
  <PresentationFormat>On-screen Show (4:3)</PresentationFormat>
  <Paragraphs>27</Paragraphs>
  <Slides>17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Default Design</vt:lpstr>
      <vt:lpstr>Clouds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 nguyên đán</dc:title>
  <dc:creator>Admin</dc:creator>
  <cp:lastModifiedBy>Welcome</cp:lastModifiedBy>
  <cp:revision>36</cp:revision>
  <dcterms:created xsi:type="dcterms:W3CDTF">2015-01-26T17:13:45Z</dcterms:created>
  <dcterms:modified xsi:type="dcterms:W3CDTF">2018-02-23T09:09:02Z</dcterms:modified>
</cp:coreProperties>
</file>